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1" r:id="rId1"/>
  </p:sldMasterIdLst>
  <p:notesMasterIdLst>
    <p:notesMasterId r:id="rId83"/>
  </p:notesMasterIdLst>
  <p:sldIdLst>
    <p:sldId id="334" r:id="rId2"/>
    <p:sldId id="592" r:id="rId3"/>
    <p:sldId id="593" r:id="rId4"/>
    <p:sldId id="594" r:id="rId5"/>
    <p:sldId id="686" r:id="rId6"/>
    <p:sldId id="595" r:id="rId7"/>
    <p:sldId id="596" r:id="rId8"/>
    <p:sldId id="685" r:id="rId9"/>
    <p:sldId id="597" r:id="rId10"/>
    <p:sldId id="683" r:id="rId11"/>
    <p:sldId id="598" r:id="rId12"/>
    <p:sldId id="684" r:id="rId13"/>
    <p:sldId id="599" r:id="rId14"/>
    <p:sldId id="600" r:id="rId15"/>
    <p:sldId id="601" r:id="rId16"/>
    <p:sldId id="602" r:id="rId17"/>
    <p:sldId id="603" r:id="rId18"/>
    <p:sldId id="604" r:id="rId19"/>
    <p:sldId id="605" r:id="rId20"/>
    <p:sldId id="692" r:id="rId21"/>
    <p:sldId id="693" r:id="rId22"/>
    <p:sldId id="694" r:id="rId23"/>
    <p:sldId id="705" r:id="rId24"/>
    <p:sldId id="706" r:id="rId25"/>
    <p:sldId id="707" r:id="rId26"/>
    <p:sldId id="719" r:id="rId27"/>
    <p:sldId id="620" r:id="rId28"/>
    <p:sldId id="621" r:id="rId29"/>
    <p:sldId id="622" r:id="rId30"/>
    <p:sldId id="623" r:id="rId31"/>
    <p:sldId id="624" r:id="rId32"/>
    <p:sldId id="625" r:id="rId33"/>
    <p:sldId id="626" r:id="rId34"/>
    <p:sldId id="627" r:id="rId35"/>
    <p:sldId id="628" r:id="rId36"/>
    <p:sldId id="629" r:id="rId37"/>
    <p:sldId id="630" r:id="rId38"/>
    <p:sldId id="631" r:id="rId39"/>
    <p:sldId id="632" r:id="rId40"/>
    <p:sldId id="637" r:id="rId41"/>
    <p:sldId id="638" r:id="rId42"/>
    <p:sldId id="639" r:id="rId43"/>
    <p:sldId id="732" r:id="rId44"/>
    <p:sldId id="640" r:id="rId45"/>
    <p:sldId id="641" r:id="rId46"/>
    <p:sldId id="642" r:id="rId47"/>
    <p:sldId id="643" r:id="rId48"/>
    <p:sldId id="645" r:id="rId49"/>
    <p:sldId id="646" r:id="rId50"/>
    <p:sldId id="647" r:id="rId51"/>
    <p:sldId id="648" r:id="rId52"/>
    <p:sldId id="649" r:id="rId53"/>
    <p:sldId id="650" r:id="rId54"/>
    <p:sldId id="651" r:id="rId55"/>
    <p:sldId id="652" r:id="rId56"/>
    <p:sldId id="653" r:id="rId57"/>
    <p:sldId id="654" r:id="rId58"/>
    <p:sldId id="655" r:id="rId59"/>
    <p:sldId id="656" r:id="rId60"/>
    <p:sldId id="695" r:id="rId61"/>
    <p:sldId id="696" r:id="rId62"/>
    <p:sldId id="657" r:id="rId63"/>
    <p:sldId id="658" r:id="rId64"/>
    <p:sldId id="659" r:id="rId65"/>
    <p:sldId id="660" r:id="rId66"/>
    <p:sldId id="661" r:id="rId67"/>
    <p:sldId id="662" r:id="rId68"/>
    <p:sldId id="663" r:id="rId69"/>
    <p:sldId id="664" r:id="rId70"/>
    <p:sldId id="665" r:id="rId71"/>
    <p:sldId id="666" r:id="rId72"/>
    <p:sldId id="667" r:id="rId73"/>
    <p:sldId id="668" r:id="rId74"/>
    <p:sldId id="485" r:id="rId75"/>
    <p:sldId id="721" r:id="rId76"/>
    <p:sldId id="722" r:id="rId77"/>
    <p:sldId id="727" r:id="rId78"/>
    <p:sldId id="729" r:id="rId79"/>
    <p:sldId id="731" r:id="rId80"/>
    <p:sldId id="742" r:id="rId81"/>
    <p:sldId id="743" r:id="rId82"/>
  </p:sldIdLst>
  <p:sldSz cx="9144000" cy="6858000" type="screen4x3"/>
  <p:notesSz cx="6623050" cy="98107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372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56" autoAdjust="0"/>
    <p:restoredTop sz="99290" autoAdjust="0"/>
  </p:normalViewPr>
  <p:slideViewPr>
    <p:cSldViewPr>
      <p:cViewPr varScale="1">
        <p:scale>
          <a:sx n="93" d="100"/>
          <a:sy n="93" d="100"/>
        </p:scale>
        <p:origin x="1218" y="96"/>
      </p:cViewPr>
      <p:guideLst>
        <p:guide orient="horz" pos="2160"/>
        <p:guide pos="2880"/>
      </p:guideLst>
    </p:cSldViewPr>
  </p:slideViewPr>
  <p:outlineViewPr>
    <p:cViewPr>
      <p:scale>
        <a:sx n="33" d="100"/>
        <a:sy n="33" d="100"/>
      </p:scale>
      <p:origin x="0" y="3459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69988" cy="4905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751529" y="0"/>
            <a:ext cx="2869988" cy="490538"/>
          </a:xfrm>
          <a:prstGeom prst="rect">
            <a:avLst/>
          </a:prstGeom>
        </p:spPr>
        <p:txBody>
          <a:bodyPr vert="horz" lIns="91440" tIns="45720" rIns="91440" bIns="45720" rtlCol="0"/>
          <a:lstStyle>
            <a:lvl1pPr algn="r">
              <a:defRPr sz="1200"/>
            </a:lvl1pPr>
          </a:lstStyle>
          <a:p>
            <a:fld id="{0EF36E6B-82DD-46F8-81E6-B13AA928430C}" type="datetimeFigureOut">
              <a:rPr lang="en-US" smtClean="0"/>
              <a:pPr/>
              <a:t>2/19/2025</a:t>
            </a:fld>
            <a:endParaRPr lang="en-US"/>
          </a:p>
        </p:txBody>
      </p:sp>
      <p:sp>
        <p:nvSpPr>
          <p:cNvPr id="4" name="Slide Image Placeholder 3"/>
          <p:cNvSpPr>
            <a:spLocks noGrp="1" noRot="1" noChangeAspect="1"/>
          </p:cNvSpPr>
          <p:nvPr>
            <p:ph type="sldImg" idx="2"/>
          </p:nvPr>
        </p:nvSpPr>
        <p:spPr>
          <a:xfrm>
            <a:off x="858838" y="735013"/>
            <a:ext cx="4905375" cy="36798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62305" y="4660106"/>
            <a:ext cx="5298440" cy="44148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318510"/>
            <a:ext cx="2869988" cy="4905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751529" y="9318510"/>
            <a:ext cx="2869988" cy="490538"/>
          </a:xfrm>
          <a:prstGeom prst="rect">
            <a:avLst/>
          </a:prstGeom>
        </p:spPr>
        <p:txBody>
          <a:bodyPr vert="horz" lIns="91440" tIns="45720" rIns="91440" bIns="45720" rtlCol="0" anchor="b"/>
          <a:lstStyle>
            <a:lvl1pPr algn="r">
              <a:defRPr sz="1200"/>
            </a:lvl1pPr>
          </a:lstStyle>
          <a:p>
            <a:fld id="{A2F829D9-C757-4EDF-B7AA-F481ACA8C985}" type="slidenum">
              <a:rPr lang="en-US" smtClean="0"/>
              <a:pPr/>
              <a:t>‹#›</a:t>
            </a:fld>
            <a:endParaRPr lang="en-US"/>
          </a:p>
        </p:txBody>
      </p:sp>
    </p:spTree>
    <p:extLst>
      <p:ext uri="{BB962C8B-B14F-4D97-AF65-F5344CB8AC3E}">
        <p14:creationId xmlns:p14="http://schemas.microsoft.com/office/powerpoint/2010/main" val="18191320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5" name="Rounded Rectangle 14"/>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ounded Rectangle 9"/>
          <p:cNvSpPr/>
          <p:nvPr/>
        </p:nvSpPr>
        <p:spPr>
          <a:xfrm>
            <a:off x="418596" y="434162"/>
            <a:ext cx="8306809" cy="3108960"/>
          </a:xfrm>
          <a:prstGeom prst="roundRect">
            <a:avLst>
              <a:gd name="adj" fmla="val 4578"/>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5" name="Title 4"/>
          <p:cNvSpPr>
            <a:spLocks noGrp="1"/>
          </p:cNvSpPr>
          <p:nvPr>
            <p:ph type="ctrTitle"/>
          </p:nvPr>
        </p:nvSpPr>
        <p:spPr>
          <a:xfrm>
            <a:off x="722376" y="1820206"/>
            <a:ext cx="7772400" cy="1828800"/>
          </a:xfrm>
        </p:spPr>
        <p:txBody>
          <a:bodyPr lIns="45720" rIns="45720" bIns="45720"/>
          <a:lstStyle>
            <a:lvl1pPr algn="r">
              <a:defRPr sz="4500" b="1">
                <a:solidFill>
                  <a:schemeClr val="accent1">
                    <a:tint val="88000"/>
                    <a:satMod val="150000"/>
                  </a:schemeClr>
                </a:solidFill>
                <a:effectLst>
                  <a:outerShdw blurRad="53975" dist="22860" dir="5400000" algn="tl" rotWithShape="0">
                    <a:srgbClr val="000000">
                      <a:alpha val="55000"/>
                    </a:srgbClr>
                  </a:outerShdw>
                </a:effectLst>
              </a:defRPr>
            </a:lvl1pPr>
            <a:extLst/>
          </a:lstStyle>
          <a:p>
            <a:r>
              <a:rPr kumimoji="0" lang="en-US"/>
              <a:t>Click to edit Master title style</a:t>
            </a:r>
          </a:p>
        </p:txBody>
      </p:sp>
      <p:sp>
        <p:nvSpPr>
          <p:cNvPr id="20" name="Subtitle 19"/>
          <p:cNvSpPr>
            <a:spLocks noGrp="1"/>
          </p:cNvSpPr>
          <p:nvPr>
            <p:ph type="subTitle" idx="1"/>
          </p:nvPr>
        </p:nvSpPr>
        <p:spPr>
          <a:xfrm>
            <a:off x="722376" y="3685032"/>
            <a:ext cx="7772400" cy="914400"/>
          </a:xfrm>
        </p:spPr>
        <p:txBody>
          <a:bodyPr lIns="182880" tIns="0"/>
          <a:lstStyle>
            <a:lvl1pPr marL="36576" indent="0" algn="r">
              <a:spcBef>
                <a:spcPts val="0"/>
              </a:spcBef>
              <a:buNone/>
              <a:defRPr sz="2000">
                <a:solidFill>
                  <a:schemeClr val="bg2">
                    <a:shade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19" name="Date Placeholder 18"/>
          <p:cNvSpPr>
            <a:spLocks noGrp="1"/>
          </p:cNvSpPr>
          <p:nvPr>
            <p:ph type="dt" sz="half" idx="10"/>
          </p:nvPr>
        </p:nvSpPr>
        <p:spPr/>
        <p:txBody>
          <a:bodyPr/>
          <a:lstStyle/>
          <a:p>
            <a:fld id="{CADEF765-76BF-45C2-B0F3-97C4943DD55D}" type="datetime1">
              <a:rPr lang="en-US" smtClean="0"/>
              <a:pPr/>
              <a:t>2/19/2025</a:t>
            </a:fld>
            <a:endParaRPr lang="en-US"/>
          </a:p>
        </p:txBody>
      </p:sp>
      <p:sp>
        <p:nvSpPr>
          <p:cNvPr id="8" name="Footer Placeholder 7"/>
          <p:cNvSpPr>
            <a:spLocks noGrp="1"/>
          </p:cNvSpPr>
          <p:nvPr>
            <p:ph type="ftr" sz="quarter" idx="11"/>
          </p:nvPr>
        </p:nvSpPr>
        <p:spPr/>
        <p:txBody>
          <a:bodyPr/>
          <a:lstStyle/>
          <a:p>
            <a:endParaRPr lang="en-US"/>
          </a:p>
        </p:txBody>
      </p:sp>
      <p:sp>
        <p:nvSpPr>
          <p:cNvPr id="11" name="Slide Number Placeholder 10"/>
          <p:cNvSpPr>
            <a:spLocks noGrp="1"/>
          </p:cNvSpPr>
          <p:nvPr>
            <p:ph type="sldNum" sz="quarter" idx="12"/>
          </p:nvPr>
        </p:nvSpPr>
        <p:spPr/>
        <p:txBody>
          <a:bodyPr/>
          <a:lstStyle/>
          <a:p>
            <a:fld id="{144004CB-CAA8-480D-A4B2-82854C772C9E}"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lstStyle/>
          <a:p>
            <a:r>
              <a:rPr kumimoji="0" lang="en-US"/>
              <a:t>Click to edit Master title style</a:t>
            </a:r>
          </a:p>
        </p:txBody>
      </p:sp>
      <p:sp>
        <p:nvSpPr>
          <p:cNvPr id="3" name="Vertical Text Placeholder 2"/>
          <p:cNvSpPr>
            <a:spLocks noGrp="1"/>
          </p:cNvSpPr>
          <p:nvPr>
            <p:ph type="body" orient="vert" idx="1"/>
          </p:nvPr>
        </p:nvSpPr>
        <p:spPr>
          <a:xfrm>
            <a:off x="502920" y="530352"/>
            <a:ext cx="8183880" cy="4187952"/>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4810273-917A-41F1-9367-E0C816ACDE77}" type="datetime1">
              <a:rPr lang="en-US" smtClean="0"/>
              <a:pPr/>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4004CB-CAA8-480D-A4B2-82854C772C9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33404"/>
            <a:ext cx="1981200" cy="5257799"/>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533400" y="533402"/>
            <a:ext cx="5943600" cy="5257801"/>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A79AB2AC-B767-4FB0-B371-8ECF5B4FA7CC}" type="datetime1">
              <a:rPr lang="en-US" smtClean="0"/>
              <a:pPr/>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4004CB-CAA8-480D-A4B2-82854C772C9E}"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p:spPr>
        <p:txBody>
          <a:bodyPr/>
          <a:lstStyle/>
          <a:p>
            <a:r>
              <a:rPr lang="en-US"/>
              <a:t>Click to edit Master title style</a:t>
            </a:r>
            <a:endParaRPr lang="fa-IR"/>
          </a:p>
        </p:txBody>
      </p:sp>
      <p:sp>
        <p:nvSpPr>
          <p:cNvPr id="3" name="Table Placeholder 2"/>
          <p:cNvSpPr>
            <a:spLocks noGrp="1"/>
          </p:cNvSpPr>
          <p:nvPr>
            <p:ph type="tbl" idx="1"/>
          </p:nvPr>
        </p:nvSpPr>
        <p:spPr>
          <a:xfrm>
            <a:off x="457200" y="1905000"/>
            <a:ext cx="8229600" cy="4114800"/>
          </a:xfrm>
        </p:spPr>
        <p:txBody>
          <a:bodyPr rtlCol="1">
            <a:normAutofit/>
          </a:bodyPr>
          <a:lstStyle/>
          <a:p>
            <a:pPr lvl="0"/>
            <a:endParaRPr lang="fa-IR" noProof="0"/>
          </a:p>
        </p:txBody>
      </p:sp>
      <p:sp>
        <p:nvSpPr>
          <p:cNvPr id="4" name="Date Placeholder 3"/>
          <p:cNvSpPr>
            <a:spLocks noGrp="1"/>
          </p:cNvSpPr>
          <p:nvPr>
            <p:ph type="dt" sz="half" idx="10"/>
          </p:nvPr>
        </p:nvSpPr>
        <p:spPr>
          <a:xfrm>
            <a:off x="457200" y="6245225"/>
            <a:ext cx="2133600" cy="476250"/>
          </a:xfrm>
        </p:spPr>
        <p:txBody>
          <a:bodyPr/>
          <a:lstStyle>
            <a:lvl1pPr>
              <a:defRPr/>
            </a:lvl1pPr>
          </a:lstStyle>
          <a:p>
            <a:pPr>
              <a:defRPr/>
            </a:pPr>
            <a:endParaRPr lang="en-US"/>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pPr>
              <a:defRPr/>
            </a:pPr>
            <a:fld id="{C9E96716-B179-4F9E-BD51-753F3FD95FC4}" type="slidenum">
              <a:rPr lang="ar-SA"/>
              <a:pPr>
                <a:defRPr/>
              </a:pPr>
              <a:t>‹#›</a:t>
            </a:fld>
            <a:endParaRPr lang="en-US"/>
          </a:p>
        </p:txBody>
      </p:sp>
    </p:spTree>
    <p:extLst>
      <p:ext uri="{BB962C8B-B14F-4D97-AF65-F5344CB8AC3E}">
        <p14:creationId xmlns:p14="http://schemas.microsoft.com/office/powerpoint/2010/main" val="10444013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lstStyle/>
          <a:p>
            <a:r>
              <a:rPr kumimoji="0" lang="en-US"/>
              <a:t>Click to edit Master title style</a:t>
            </a:r>
          </a:p>
        </p:txBody>
      </p:sp>
      <p:sp>
        <p:nvSpPr>
          <p:cNvPr id="3" name="Content Placeholder 2"/>
          <p:cNvSpPr>
            <a:spLocks noGrp="1"/>
          </p:cNvSpPr>
          <p:nvPr>
            <p:ph idx="1"/>
          </p:nvPr>
        </p:nvSpPr>
        <p:spPr>
          <a:xfrm>
            <a:off x="502920" y="530352"/>
            <a:ext cx="8183880" cy="418795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D5EFD5F2-0A18-4E1C-AE60-F97DCDEBC02C}" type="datetime1">
              <a:rPr lang="en-US" smtClean="0"/>
              <a:pPr/>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4004CB-CAA8-480D-A4B2-82854C772C9E}"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ounded Rectangle 10"/>
          <p:cNvSpPr/>
          <p:nvPr/>
        </p:nvSpPr>
        <p:spPr>
          <a:xfrm>
            <a:off x="418596" y="434162"/>
            <a:ext cx="8306809" cy="4341329"/>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468344" y="4928616"/>
            <a:ext cx="8183880" cy="676656"/>
          </a:xfrm>
        </p:spPr>
        <p:txBody>
          <a:bodyPr lIns="91440" bIns="0" anchor="b"/>
          <a:lstStyle>
            <a:lvl1pPr algn="l">
              <a:buNone/>
              <a:defRPr sz="3600" b="0" cap="none" baseline="0">
                <a:solidFill>
                  <a:schemeClr val="bg2">
                    <a:shade val="25000"/>
                  </a:schemeClr>
                </a:solidFill>
                <a:effectLst/>
              </a:defRPr>
            </a:lvl1pPr>
            <a:extLst/>
          </a:lstStyle>
          <a:p>
            <a:r>
              <a:rPr kumimoji="0" lang="en-US"/>
              <a:t>Click to edit Master title style</a:t>
            </a:r>
          </a:p>
        </p:txBody>
      </p:sp>
      <p:sp>
        <p:nvSpPr>
          <p:cNvPr id="3" name="Text Placeholder 2"/>
          <p:cNvSpPr>
            <a:spLocks noGrp="1"/>
          </p:cNvSpPr>
          <p:nvPr>
            <p:ph type="body" idx="1"/>
          </p:nvPr>
        </p:nvSpPr>
        <p:spPr>
          <a:xfrm>
            <a:off x="468344" y="5624484"/>
            <a:ext cx="8183880" cy="420624"/>
          </a:xfrm>
        </p:spPr>
        <p:txBody>
          <a:bodyPr lIns="118872" tIns="0" anchor="t"/>
          <a:lstStyle>
            <a:lvl1pPr marL="0" marR="36576" indent="0" algn="l">
              <a:spcBef>
                <a:spcPts val="0"/>
              </a:spcBef>
              <a:spcAft>
                <a:spcPts val="0"/>
              </a:spcAft>
              <a:buNone/>
              <a:defRPr sz="1800" b="0">
                <a:solidFill>
                  <a:schemeClr val="accent1">
                    <a:shade val="50000"/>
                    <a:satMod val="110000"/>
                  </a:schemeClr>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69B641C2-24BB-41CF-92D3-457E3E303D68}" type="datetime1">
              <a:rPr lang="en-US" smtClean="0"/>
              <a:pPr/>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4004CB-CAA8-480D-A4B2-82854C772C9E}"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514352"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755360"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2BA246A0-2889-4AAE-9DAC-035157CB26C1}" type="datetime1">
              <a:rPr lang="en-US" smtClean="0"/>
              <a:pPr/>
              <a:t>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4004CB-CAA8-480D-A4B2-82854C772C9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nchor="b"/>
          <a:lstStyle>
            <a:lvl1pPr>
              <a:defRPr b="1"/>
            </a:lvl1pPr>
            <a:extLst/>
          </a:lstStyle>
          <a:p>
            <a:r>
              <a:rPr kumimoji="0" lang="en-US"/>
              <a:t>Click to edit Master title style</a:t>
            </a:r>
          </a:p>
        </p:txBody>
      </p:sp>
      <p:sp>
        <p:nvSpPr>
          <p:cNvPr id="3" name="Text Placeholder 2"/>
          <p:cNvSpPr>
            <a:spLocks noGrp="1"/>
          </p:cNvSpPr>
          <p:nvPr>
            <p:ph type="body" idx="1"/>
          </p:nvPr>
        </p:nvSpPr>
        <p:spPr>
          <a:xfrm>
            <a:off x="607224" y="579438"/>
            <a:ext cx="3931920" cy="792162"/>
          </a:xfrm>
        </p:spPr>
        <p:txBody>
          <a:bodyPr lIns="146304"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52169" y="579438"/>
            <a:ext cx="3931920" cy="792162"/>
          </a:xfrm>
        </p:spPr>
        <p:txBody>
          <a:bodyPr lIns="137160"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7224"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52169"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94A64BA6-6F49-4D45-AF35-578B7802DAE7}" type="datetime1">
              <a:rPr lang="en-US" smtClean="0"/>
              <a:pPr/>
              <a:t>2/19/2025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44004CB-CAA8-480D-A4B2-82854C772C9E}"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EF0C18C7-AC5E-4668-8DAD-AB68FB7089F9}" type="datetime1">
              <a:rPr lang="en-US" smtClean="0"/>
              <a:pPr/>
              <a:t>2/19/2025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44004CB-CAA8-480D-A4B2-82854C772C9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ounded Rectangle 6"/>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Date Placeholder 1"/>
          <p:cNvSpPr>
            <a:spLocks noGrp="1"/>
          </p:cNvSpPr>
          <p:nvPr>
            <p:ph type="dt" sz="half" idx="10"/>
          </p:nvPr>
        </p:nvSpPr>
        <p:spPr/>
        <p:txBody>
          <a:bodyPr/>
          <a:lstStyle/>
          <a:p>
            <a:fld id="{4AEDC29E-859C-4F57-B29D-1ED735028871}" type="datetime1">
              <a:rPr lang="en-US" smtClean="0"/>
              <a:pPr/>
              <a:t>2/19/2025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44004CB-CAA8-480D-A4B2-82854C772C9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38784" y="533400"/>
            <a:ext cx="2971800" cy="914400"/>
          </a:xfrm>
        </p:spPr>
        <p:txBody>
          <a:bodyPr anchor="b"/>
          <a:lstStyle>
            <a:lvl1pPr algn="l">
              <a:buNone/>
              <a:defRPr sz="2200" b="1">
                <a:solidFill>
                  <a:schemeClr val="accent1"/>
                </a:solidFill>
              </a:defRPr>
            </a:lvl1pPr>
            <a:extLst/>
          </a:lstStyle>
          <a:p>
            <a:r>
              <a:rPr kumimoji="0" lang="en-US"/>
              <a:t>Click to edit Master title style</a:t>
            </a:r>
          </a:p>
        </p:txBody>
      </p:sp>
      <p:sp>
        <p:nvSpPr>
          <p:cNvPr id="3" name="Text Placeholder 2"/>
          <p:cNvSpPr>
            <a:spLocks noGrp="1"/>
          </p:cNvSpPr>
          <p:nvPr>
            <p:ph type="body" idx="2"/>
          </p:nvPr>
        </p:nvSpPr>
        <p:spPr>
          <a:xfrm>
            <a:off x="5538847" y="1447802"/>
            <a:ext cx="2971800" cy="4206112"/>
          </a:xfrm>
        </p:spPr>
        <p:txBody>
          <a:bodyPr lIns="91440"/>
          <a:lstStyle>
            <a:lvl1pPr marL="18288" marR="18288" indent="0">
              <a:spcBef>
                <a:spcPts val="0"/>
              </a:spcBef>
              <a:buNone/>
              <a:defRPr sz="1400">
                <a:solidFill>
                  <a:schemeClr val="tx1"/>
                </a:solidFill>
              </a:defRPr>
            </a:lvl1pPr>
            <a:lvl2pPr>
              <a:buNone/>
              <a:defRPr sz="1200">
                <a:solidFill>
                  <a:schemeClr val="tx1"/>
                </a:solidFill>
              </a:defRPr>
            </a:lvl2pPr>
            <a:lvl3pPr>
              <a:buNone/>
              <a:defRPr sz="1000">
                <a:solidFill>
                  <a:schemeClr val="tx1"/>
                </a:solidFill>
              </a:defRPr>
            </a:lvl3pPr>
            <a:lvl4pPr>
              <a:buNone/>
              <a:defRPr sz="900">
                <a:solidFill>
                  <a:schemeClr val="tx1"/>
                </a:solidFill>
              </a:defRPr>
            </a:lvl4pPr>
            <a:lvl5pPr>
              <a:buNone/>
              <a:defRPr sz="900">
                <a:solidFill>
                  <a:schemeClr val="tx1"/>
                </a:solidFill>
              </a:defRPr>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1"/>
          </p:nvPr>
        </p:nvSpPr>
        <p:spPr>
          <a:xfrm>
            <a:off x="761372" y="930144"/>
            <a:ext cx="4626159" cy="4724402"/>
          </a:xfrm>
        </p:spPr>
        <p:txBody>
          <a:bodyPr/>
          <a:lstStyle>
            <a:lvl1pPr>
              <a:defRPr sz="2800">
                <a:solidFill>
                  <a:schemeClr val="tx1"/>
                </a:solidFill>
              </a:defRPr>
            </a:lvl1pPr>
            <a:lvl2pPr>
              <a:defRPr sz="26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buNone/>
              <a:defRPr/>
            </a:lvl6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370EC364-1938-4E06-8824-D4D1D6290EEF}" type="datetime1">
              <a:rPr lang="en-US" smtClean="0"/>
              <a:pPr/>
              <a:t>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4004CB-CAA8-480D-A4B2-82854C772C9E}"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ound Single Corner Rectangle 10"/>
          <p:cNvSpPr/>
          <p:nvPr/>
        </p:nvSpPr>
        <p:spPr>
          <a:xfrm>
            <a:off x="6400800" y="434162"/>
            <a:ext cx="2324605" cy="4343400"/>
          </a:xfrm>
          <a:prstGeom prst="round1Rect">
            <a:avLst>
              <a:gd name="adj" fmla="val 2748"/>
            </a:avLst>
          </a:prstGeom>
          <a:solidFill>
            <a:srgbClr val="1C1C1C"/>
          </a:soli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457200" y="5012056"/>
            <a:ext cx="8229600" cy="1051560"/>
          </a:xfrm>
        </p:spPr>
        <p:txBody>
          <a:bodyPr anchor="t"/>
          <a:lstStyle>
            <a:lvl1pPr algn="l">
              <a:buNone/>
              <a:defRPr sz="3600" b="0">
                <a:solidFill>
                  <a:schemeClr val="bg2">
                    <a:shade val="25000"/>
                  </a:schemeClr>
                </a:solidFill>
                <a:effectLst/>
              </a:defRPr>
            </a:lvl1pPr>
            <a:extLst/>
          </a:lstStyle>
          <a:p>
            <a:r>
              <a:rPr kumimoji="0" lang="en-US"/>
              <a:t>Click to edit Master title style</a:t>
            </a:r>
          </a:p>
        </p:txBody>
      </p:sp>
      <p:sp>
        <p:nvSpPr>
          <p:cNvPr id="4" name="Text Placeholder 3"/>
          <p:cNvSpPr>
            <a:spLocks noGrp="1"/>
          </p:cNvSpPr>
          <p:nvPr>
            <p:ph type="body" sz="half" idx="2"/>
          </p:nvPr>
        </p:nvSpPr>
        <p:spPr bwMode="grayWhite">
          <a:xfrm>
            <a:off x="6462712" y="533400"/>
            <a:ext cx="2240280" cy="4211480"/>
          </a:xfrm>
        </p:spPr>
        <p:txBody>
          <a:bodyPr lIns="91440"/>
          <a:lstStyle>
            <a:lvl1pPr marL="45720" indent="0" algn="l">
              <a:spcBef>
                <a:spcPts val="0"/>
              </a:spcBef>
              <a:buNone/>
              <a:defRPr sz="1400">
                <a:solidFill>
                  <a:srgbClr val="FFFFFF"/>
                </a:solidFill>
              </a:defRPr>
            </a:lvl1pPr>
            <a:lvl2pPr>
              <a:defRPr sz="1200">
                <a:solidFill>
                  <a:srgbClr val="FFFFFF"/>
                </a:solidFill>
              </a:defRPr>
            </a:lvl2pPr>
            <a:lvl3pPr>
              <a:defRPr sz="1000">
                <a:solidFill>
                  <a:srgbClr val="FFFFFF"/>
                </a:solidFill>
              </a:defRPr>
            </a:lvl3pPr>
            <a:lvl4pPr>
              <a:defRPr sz="900">
                <a:solidFill>
                  <a:srgbClr val="FFFFFF"/>
                </a:solidFill>
              </a:defRPr>
            </a:lvl4pPr>
            <a:lvl5pPr>
              <a:defRPr sz="900">
                <a:solidFill>
                  <a:srgbClr val="FFFFFF"/>
                </a:solidFill>
              </a:defRPr>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3389D395-ABF7-4155-A348-6F5F31B59E62}" type="datetime1">
              <a:rPr lang="en-US" smtClean="0"/>
              <a:pPr/>
              <a:t>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4004CB-CAA8-480D-A4B2-82854C772C9E}" type="slidenum">
              <a:rPr lang="en-US" smtClean="0"/>
              <a:pPr/>
              <a:t>‹#›</a:t>
            </a:fld>
            <a:endParaRPr lang="en-US"/>
          </a:p>
        </p:txBody>
      </p:sp>
      <p:sp>
        <p:nvSpPr>
          <p:cNvPr id="3" name="Picture Placeholder 2"/>
          <p:cNvSpPr>
            <a:spLocks noGrp="1"/>
          </p:cNvSpPr>
          <p:nvPr>
            <p:ph type="pic" idx="1"/>
          </p:nvPr>
        </p:nvSpPr>
        <p:spPr>
          <a:xfrm>
            <a:off x="421480" y="435768"/>
            <a:ext cx="5925312" cy="4343400"/>
          </a:xfrm>
          <a:prstGeom prst="snipRoundRect">
            <a:avLst>
              <a:gd name="adj1" fmla="val 1040"/>
              <a:gd name="adj2" fmla="val 0"/>
            </a:avLst>
          </a:prstGeom>
          <a:solidFill>
            <a:schemeClr val="bg2">
              <a:shade val="10000"/>
            </a:schemeClr>
          </a:solidFill>
        </p:spPr>
        <p:txBody>
          <a:bodyPr/>
          <a:lstStyle>
            <a:lvl1pPr marL="0" indent="0">
              <a:buNone/>
              <a:defRPr sz="3200"/>
            </a:lvl1pPr>
            <a:extLst/>
          </a:lstStyle>
          <a:p>
            <a:r>
              <a:rPr kumimoji="0" lang="en-US"/>
              <a:t>Click icon to add picture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ounded Rectangle 6"/>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ounded Rectangle 8"/>
          <p:cNvSpPr/>
          <p:nvPr/>
        </p:nvSpPr>
        <p:spPr>
          <a:xfrm>
            <a:off x="418596" y="434162"/>
            <a:ext cx="8306809" cy="5486400"/>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Title Placeholder 12"/>
          <p:cNvSpPr>
            <a:spLocks noGrp="1"/>
          </p:cNvSpPr>
          <p:nvPr>
            <p:ph type="title"/>
          </p:nvPr>
        </p:nvSpPr>
        <p:spPr>
          <a:xfrm>
            <a:off x="502920" y="4985590"/>
            <a:ext cx="8183880" cy="1051560"/>
          </a:xfrm>
          <a:prstGeom prst="rect">
            <a:avLst/>
          </a:prstGeom>
        </p:spPr>
        <p:txBody>
          <a:bodyPr vert="horz" anchor="b">
            <a:normAutofit/>
          </a:bodyPr>
          <a:lstStyle/>
          <a:p>
            <a:r>
              <a:rPr kumimoji="0" lang="en-US"/>
              <a:t>Click to edit Master title style</a:t>
            </a:r>
          </a:p>
        </p:txBody>
      </p:sp>
      <p:sp>
        <p:nvSpPr>
          <p:cNvPr id="4" name="Text Placeholder 3"/>
          <p:cNvSpPr>
            <a:spLocks noGrp="1"/>
          </p:cNvSpPr>
          <p:nvPr>
            <p:ph type="body" idx="1"/>
          </p:nvPr>
        </p:nvSpPr>
        <p:spPr>
          <a:xfrm>
            <a:off x="502920" y="530352"/>
            <a:ext cx="8183880" cy="4187952"/>
          </a:xfrm>
          <a:prstGeom prst="rect">
            <a:avLst/>
          </a:prstGeom>
        </p:spPr>
        <p:txBody>
          <a:bodyPr vert="horz" lIns="182880" tIns="91440">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5" name="Date Placeholder 24"/>
          <p:cNvSpPr>
            <a:spLocks noGrp="1"/>
          </p:cNvSpPr>
          <p:nvPr>
            <p:ph type="dt" sz="half" idx="2"/>
          </p:nvPr>
        </p:nvSpPr>
        <p:spPr>
          <a:xfrm>
            <a:off x="3776328" y="6111875"/>
            <a:ext cx="22860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2E3EF151-DBB1-417F-A3CA-730420D0B9B8}" type="datetime1">
              <a:rPr lang="en-US" smtClean="0"/>
              <a:pPr/>
              <a:t>2/19/2025</a:t>
            </a:fld>
            <a:endParaRPr lang="en-US"/>
          </a:p>
        </p:txBody>
      </p:sp>
      <p:sp>
        <p:nvSpPr>
          <p:cNvPr id="18" name="Footer Placeholder 17"/>
          <p:cNvSpPr>
            <a:spLocks noGrp="1"/>
          </p:cNvSpPr>
          <p:nvPr>
            <p:ph type="ftr" sz="quarter" idx="3"/>
          </p:nvPr>
        </p:nvSpPr>
        <p:spPr>
          <a:xfrm>
            <a:off x="6062328" y="6111875"/>
            <a:ext cx="2286000" cy="365125"/>
          </a:xfrm>
          <a:prstGeom prst="rect">
            <a:avLst/>
          </a:prstGeom>
        </p:spPr>
        <p:txBody>
          <a:bodyPr vert="horz" anchor="b"/>
          <a:lstStyle>
            <a:lvl1pPr algn="l" eaLnBrk="1" latinLnBrk="0" hangingPunct="1">
              <a:defRPr kumimoji="0" sz="1000">
                <a:solidFill>
                  <a:schemeClr val="bg2">
                    <a:shade val="50000"/>
                  </a:schemeClr>
                </a:solidFill>
              </a:defRPr>
            </a:lvl1pPr>
            <a:extLst/>
          </a:lstStyle>
          <a:p>
            <a:endParaRPr lang="en-US"/>
          </a:p>
        </p:txBody>
      </p:sp>
      <p:sp>
        <p:nvSpPr>
          <p:cNvPr id="5" name="Slide Number Placeholder 4"/>
          <p:cNvSpPr>
            <a:spLocks noGrp="1"/>
          </p:cNvSpPr>
          <p:nvPr>
            <p:ph type="sldNum" sz="quarter" idx="4"/>
          </p:nvPr>
        </p:nvSpPr>
        <p:spPr>
          <a:xfrm>
            <a:off x="8348328" y="6111875"/>
            <a:ext cx="4572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144004CB-CAA8-480D-A4B2-82854C772C9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4" r:id="rId12"/>
  </p:sldLayoutIdLst>
  <p:hf hdr="0" ftr="0" dt="0"/>
  <p:txStyles>
    <p:titleStyle>
      <a:lvl1pPr algn="l" rtl="1"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p:titleStyle>
    <p:bodyStyle>
      <a:lvl1pPr marL="265176" indent="-265176" algn="r" rtl="1"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r" rtl="1"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r" rtl="1"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r" rtl="1"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r" rtl="1"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r" rtl="1"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r" rtl="1"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r" rtl="1"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r" rtl="1"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3.emf"/></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encrypted-tbn3.gstatic.com/images?q=tbn:ANd9GcTjwY0oc-U0VEjHt4Pzpld_JX2xUaqT329ZdQfgmkM9wkFGZpMQ"/>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6775" y="692696"/>
            <a:ext cx="6696744" cy="4521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57867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Table Placeholder 2"/>
          <p:cNvSpPr>
            <a:spLocks noGrp="1"/>
          </p:cNvSpPr>
          <p:nvPr>
            <p:ph type="tbl" idx="1"/>
          </p:nvPr>
        </p:nvSpPr>
        <p:spPr/>
        <p:txBody>
          <a:bodyPr/>
          <a:lstStyle/>
          <a:p>
            <a:endParaRPr lang="fa-IR"/>
          </a:p>
        </p:txBody>
      </p:sp>
      <p:sp>
        <p:nvSpPr>
          <p:cNvPr id="4" name="Slide Number Placeholder 3"/>
          <p:cNvSpPr>
            <a:spLocks noGrp="1"/>
          </p:cNvSpPr>
          <p:nvPr>
            <p:ph type="sldNum" sz="quarter" idx="12"/>
          </p:nvPr>
        </p:nvSpPr>
        <p:spPr/>
        <p:txBody>
          <a:bodyPr/>
          <a:lstStyle/>
          <a:p>
            <a:pPr>
              <a:defRPr/>
            </a:pPr>
            <a:fld id="{C9E96716-B179-4F9E-BD51-753F3FD95FC4}" type="slidenum">
              <a:rPr lang="ar-SA" smtClean="0"/>
              <a:pPr>
                <a:defRPr/>
              </a:pPr>
              <a:t>10</a:t>
            </a:fld>
            <a:endParaRPr lang="en-US"/>
          </a:p>
        </p:txBody>
      </p:sp>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2213" y="1833563"/>
            <a:ext cx="4219575" cy="319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910295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457200" y="0"/>
            <a:ext cx="8229600" cy="762000"/>
          </a:xfrm>
        </p:spPr>
        <p:txBody>
          <a:bodyPr/>
          <a:lstStyle/>
          <a:p>
            <a:pPr rtl="0" eaLnBrk="1" hangingPunct="1">
              <a:buClr>
                <a:srgbClr val="FF0000"/>
              </a:buClr>
              <a:buFont typeface="Wingdings" pitchFamily="2" charset="2"/>
              <a:buChar char="z"/>
            </a:pPr>
            <a:r>
              <a:rPr lang="en-US">
                <a:cs typeface="Times New Roman" pitchFamily="18" charset="0"/>
              </a:rPr>
              <a:t>collagens</a:t>
            </a:r>
          </a:p>
        </p:txBody>
      </p:sp>
      <p:graphicFrame>
        <p:nvGraphicFramePr>
          <p:cNvPr id="466947" name="Group 3"/>
          <p:cNvGraphicFramePr>
            <a:graphicFrameLocks noGrp="1"/>
          </p:cNvGraphicFramePr>
          <p:nvPr>
            <p:ph type="tbl" idx="1"/>
          </p:nvPr>
        </p:nvGraphicFramePr>
        <p:xfrm>
          <a:off x="457200" y="838200"/>
          <a:ext cx="8229600" cy="5638800"/>
        </p:xfrm>
        <a:graphic>
          <a:graphicData uri="http://schemas.openxmlformats.org/drawingml/2006/table">
            <a:tbl>
              <a:tblPr rtl="1"/>
              <a:tblGrid>
                <a:gridCol w="2743200">
                  <a:extLst>
                    <a:ext uri="{9D8B030D-6E8A-4147-A177-3AD203B41FA5}">
                      <a16:colId xmlns:a16="http://schemas.microsoft.com/office/drawing/2014/main" xmlns="" val="20000"/>
                    </a:ext>
                  </a:extLst>
                </a:gridCol>
                <a:gridCol w="2743200">
                  <a:extLst>
                    <a:ext uri="{9D8B030D-6E8A-4147-A177-3AD203B41FA5}">
                      <a16:colId xmlns:a16="http://schemas.microsoft.com/office/drawing/2014/main" xmlns="" val="20001"/>
                    </a:ext>
                  </a:extLst>
                </a:gridCol>
                <a:gridCol w="2743200">
                  <a:extLst>
                    <a:ext uri="{9D8B030D-6E8A-4147-A177-3AD203B41FA5}">
                      <a16:colId xmlns:a16="http://schemas.microsoft.com/office/drawing/2014/main" xmlns="" val="20002"/>
                    </a:ext>
                  </a:extLst>
                </a:gridCol>
              </a:tblGrid>
              <a:tr h="8461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a:ln>
                            <a:noFill/>
                          </a:ln>
                          <a:solidFill>
                            <a:srgbClr val="FF0000"/>
                          </a:solidFill>
                          <a:effectLst/>
                          <a:latin typeface="Arial" pitchFamily="34" charset="0"/>
                          <a:cs typeface="Arial" pitchFamily="34" charset="0"/>
                        </a:rPr>
                        <a:t>Disadvantages</a:t>
                      </a:r>
                      <a:r>
                        <a:rPr kumimoji="0" lang="en-US" sz="1800" b="0" i="0" u="none" strike="noStrike" cap="none" normalizeH="0" baseline="0">
                          <a:ln>
                            <a:noFill/>
                          </a:ln>
                          <a:solidFill>
                            <a:schemeClr val="tx1"/>
                          </a:solidFill>
                          <a:effectLst/>
                          <a:latin typeface="Arial" pitchFamily="34" charset="0"/>
                          <a:cs typeface="Arial" pitchFamily="34" charset="0"/>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a:ln>
                            <a:noFill/>
                          </a:ln>
                          <a:solidFill>
                            <a:schemeClr val="accent2"/>
                          </a:solidFill>
                          <a:effectLst/>
                          <a:latin typeface="Arial" pitchFamily="34" charset="0"/>
                          <a:cs typeface="Arial" pitchFamily="34" charset="0"/>
                        </a:rPr>
                        <a:t>Advantages</a:t>
                      </a:r>
                      <a:r>
                        <a:rPr kumimoji="0" lang="en-US" sz="1800" b="0" i="0" u="none" strike="noStrike" cap="none" normalizeH="0" baseline="0">
                          <a:ln>
                            <a:noFill/>
                          </a:ln>
                          <a:solidFill>
                            <a:schemeClr val="tx1"/>
                          </a:solidFill>
                          <a:effectLst/>
                          <a:latin typeface="Arial" pitchFamily="34" charset="0"/>
                          <a:cs typeface="Arial" pitchFamily="34"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a:ln>
                            <a:noFill/>
                          </a:ln>
                          <a:solidFill>
                            <a:schemeClr val="hlink"/>
                          </a:solidFill>
                          <a:effectLst/>
                          <a:latin typeface="Arial" pitchFamily="34" charset="0"/>
                          <a:cs typeface="Arial" pitchFamily="34" charset="0"/>
                        </a:rPr>
                        <a:t>Indications</a:t>
                      </a:r>
                      <a:r>
                        <a:rPr kumimoji="0" lang="en-US" sz="1800" b="0" i="0" u="none" strike="noStrike" cap="none" normalizeH="0" baseline="0">
                          <a:ln>
                            <a:noFill/>
                          </a:ln>
                          <a:solidFill>
                            <a:schemeClr val="tx1"/>
                          </a:solidFill>
                          <a:effectLst/>
                          <a:latin typeface="Arial" pitchFamily="34" charset="0"/>
                          <a:cs typeface="Arial" pitchFamily="34" charset="0"/>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4792662">
                <a:tc>
                  <a:txBody>
                    <a:bodyPr/>
                    <a:lstStyle/>
                    <a:p>
                      <a:pPr marL="0" marR="0" lvl="0" indent="0" algn="l" defTabSz="914400" rtl="0" eaLnBrk="1" fontAlgn="base" latinLnBrk="0" hangingPunct="1">
                        <a:lnSpc>
                          <a:spcPct val="100000"/>
                        </a:lnSpc>
                        <a:spcBef>
                          <a:spcPct val="0"/>
                        </a:spcBef>
                        <a:spcAft>
                          <a:spcPct val="0"/>
                        </a:spcAft>
                        <a:buClr>
                          <a:srgbClr val="FF0000"/>
                        </a:buClr>
                        <a:buSzTx/>
                        <a:buFont typeface="Wingdings" pitchFamily="2" charset="2"/>
                        <a:buChar char="ü"/>
                        <a:tabLst/>
                      </a:pPr>
                      <a:r>
                        <a:rPr kumimoji="0" lang="en-US" sz="2000" b="0" i="0" u="none" strike="noStrike" cap="none" normalizeH="0" baseline="0">
                          <a:ln>
                            <a:noFill/>
                          </a:ln>
                          <a:solidFill>
                            <a:schemeClr val="tx1"/>
                          </a:solidFill>
                          <a:effectLst/>
                          <a:latin typeface="Arial" pitchFamily="34" charset="0"/>
                          <a:cs typeface="Arial" pitchFamily="34" charset="0"/>
                        </a:rPr>
                        <a:t>Contraindicated for dry wounds,3 degree burns</a:t>
                      </a:r>
                    </a:p>
                    <a:p>
                      <a:pPr marL="0" marR="0" lvl="0" indent="0" algn="l" defTabSz="914400" rtl="0" eaLnBrk="1" fontAlgn="base" latinLnBrk="0" hangingPunct="1">
                        <a:lnSpc>
                          <a:spcPct val="100000"/>
                        </a:lnSpc>
                        <a:spcBef>
                          <a:spcPct val="0"/>
                        </a:spcBef>
                        <a:spcAft>
                          <a:spcPct val="0"/>
                        </a:spcAft>
                        <a:buClr>
                          <a:srgbClr val="FF0000"/>
                        </a:buClr>
                        <a:buSzTx/>
                        <a:buFont typeface="Wingdings" pitchFamily="2" charset="2"/>
                        <a:buChar char="ü"/>
                        <a:tabLst/>
                      </a:pPr>
                      <a:r>
                        <a:rPr kumimoji="0" lang="en-US" sz="2000" b="0" i="0" u="none" strike="noStrike" cap="none" normalizeH="0" baseline="0">
                          <a:ln>
                            <a:noFill/>
                          </a:ln>
                          <a:solidFill>
                            <a:schemeClr val="tx1"/>
                          </a:solidFill>
                          <a:effectLst/>
                          <a:latin typeface="Arial" pitchFamily="34" charset="0"/>
                          <a:cs typeface="Arial" pitchFamily="34" charset="0"/>
                        </a:rPr>
                        <a:t>Not recommended for necrotic wounds</a:t>
                      </a:r>
                    </a:p>
                    <a:p>
                      <a:pPr marL="0" marR="0" lvl="0" indent="0" algn="l" defTabSz="914400" rtl="0" eaLnBrk="1" fontAlgn="base" latinLnBrk="0" hangingPunct="1">
                        <a:lnSpc>
                          <a:spcPct val="100000"/>
                        </a:lnSpc>
                        <a:spcBef>
                          <a:spcPct val="0"/>
                        </a:spcBef>
                        <a:spcAft>
                          <a:spcPct val="0"/>
                        </a:spcAft>
                        <a:buClr>
                          <a:srgbClr val="FF0000"/>
                        </a:buClr>
                        <a:buSzTx/>
                        <a:buFont typeface="Wingdings" pitchFamily="2" charset="2"/>
                        <a:buChar char="ü"/>
                        <a:tabLst/>
                      </a:pPr>
                      <a:r>
                        <a:rPr kumimoji="0" lang="en-US" sz="2000" b="0" i="0" u="none" strike="noStrike" cap="none" normalizeH="0" baseline="0">
                          <a:ln>
                            <a:noFill/>
                          </a:ln>
                          <a:solidFill>
                            <a:schemeClr val="tx1"/>
                          </a:solidFill>
                          <a:effectLst/>
                          <a:latin typeface="Arial" pitchFamily="34" charset="0"/>
                          <a:cs typeface="Arial" pitchFamily="34" charset="0"/>
                        </a:rPr>
                        <a:t>Require secondary dressing to secure</a:t>
                      </a:r>
                    </a:p>
                    <a:p>
                      <a:pPr marL="0" marR="0" lvl="0" indent="0" algn="l" defTabSz="914400" rtl="0" eaLnBrk="1" fontAlgn="base" latinLnBrk="0" hangingPunct="1">
                        <a:lnSpc>
                          <a:spcPct val="100000"/>
                        </a:lnSpc>
                        <a:spcBef>
                          <a:spcPct val="0"/>
                        </a:spcBef>
                        <a:spcAft>
                          <a:spcPct val="0"/>
                        </a:spcAft>
                        <a:buClr>
                          <a:srgbClr val="FF0000"/>
                        </a:buClr>
                        <a:buSzTx/>
                        <a:buFont typeface="Wingdings" pitchFamily="2" charset="2"/>
                        <a:buChar char="ü"/>
                        <a:tabLst/>
                      </a:pPr>
                      <a:r>
                        <a:rPr kumimoji="0" lang="en-US" sz="2000" b="0" i="0" u="none" strike="noStrike" cap="none" normalizeH="0" baseline="0">
                          <a:ln>
                            <a:noFill/>
                          </a:ln>
                          <a:solidFill>
                            <a:schemeClr val="tx1"/>
                          </a:solidFill>
                          <a:effectLst/>
                          <a:latin typeface="Arial" pitchFamily="34" charset="0"/>
                          <a:cs typeface="Arial" pitchFamily="34" charset="0"/>
                        </a:rPr>
                        <a:t>May require rehydration</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34" charset="0"/>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Char char="ü"/>
                        <a:tabLst/>
                      </a:pPr>
                      <a:r>
                        <a:rPr kumimoji="0" lang="en-US" sz="2000" b="0" i="0" u="none" strike="noStrike" cap="none" normalizeH="0" baseline="0">
                          <a:ln>
                            <a:noFill/>
                          </a:ln>
                          <a:solidFill>
                            <a:schemeClr val="tx1"/>
                          </a:solidFill>
                          <a:effectLst/>
                          <a:latin typeface="Arial" pitchFamily="34" charset="0"/>
                          <a:cs typeface="Arial" pitchFamily="34" charset="0"/>
                        </a:rPr>
                        <a:t> absorbent and nonadherent</a:t>
                      </a:r>
                    </a:p>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Char char="ü"/>
                        <a:tabLst/>
                      </a:pPr>
                      <a:r>
                        <a:rPr kumimoji="0" lang="en-US" sz="2000" b="0" i="0" u="none" strike="noStrike" cap="none" normalizeH="0" baseline="0">
                          <a:ln>
                            <a:noFill/>
                          </a:ln>
                          <a:solidFill>
                            <a:schemeClr val="tx1"/>
                          </a:solidFill>
                          <a:effectLst/>
                          <a:latin typeface="Arial" pitchFamily="34" charset="0"/>
                          <a:cs typeface="Arial" pitchFamily="34" charset="0"/>
                        </a:rPr>
                        <a:t>Conforms well, easy to apply</a:t>
                      </a:r>
                    </a:p>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Char char="ü"/>
                        <a:tabLst/>
                      </a:pPr>
                      <a:r>
                        <a:rPr kumimoji="0" lang="en-US" sz="2000" b="0" i="0" u="none" strike="noStrike" cap="none" normalizeH="0" baseline="0">
                          <a:ln>
                            <a:noFill/>
                          </a:ln>
                          <a:solidFill>
                            <a:schemeClr val="tx1"/>
                          </a:solidFill>
                          <a:effectLst/>
                          <a:latin typeface="Arial" pitchFamily="34" charset="0"/>
                          <a:cs typeface="Arial" pitchFamily="34" charset="0"/>
                        </a:rPr>
                        <a:t>Change in 1-7 days ;daily if infected </a:t>
                      </a:r>
                    </a:p>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Char char="ü"/>
                        <a:tabLst/>
                      </a:pPr>
                      <a:r>
                        <a:rPr kumimoji="0" lang="en-US" sz="2000" b="0" i="0" u="none" strike="noStrike" cap="none" normalizeH="0" baseline="0">
                          <a:ln>
                            <a:noFill/>
                          </a:ln>
                          <a:solidFill>
                            <a:schemeClr val="tx1"/>
                          </a:solidFill>
                          <a:effectLst/>
                          <a:latin typeface="Arial" pitchFamily="34" charset="0"/>
                          <a:cs typeface="Arial" pitchFamily="34" charset="0"/>
                        </a:rPr>
                        <a:t>May be used with topical agents and other dressings</a:t>
                      </a:r>
                    </a:p>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Char char="ü"/>
                        <a:tabLst/>
                      </a:pPr>
                      <a:r>
                        <a:rPr kumimoji="0" lang="en-US" sz="2000" b="0" i="0" u="none" strike="noStrike" cap="none" normalizeH="0" baseline="0">
                          <a:ln>
                            <a:noFill/>
                          </a:ln>
                          <a:solidFill>
                            <a:schemeClr val="tx1"/>
                          </a:solidFill>
                          <a:effectLst/>
                          <a:latin typeface="Arial" pitchFamily="34" charset="0"/>
                          <a:cs typeface="Arial" pitchFamily="34" charset="0"/>
                        </a:rPr>
                        <a:t>Available in numerous size and forms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Char char="ü"/>
                        <a:tabLst/>
                      </a:pPr>
                      <a:r>
                        <a:rPr kumimoji="0" lang="en-US" sz="2000" b="0" i="0" u="none" strike="noStrike" cap="none" normalizeH="0" baseline="0">
                          <a:ln>
                            <a:noFill/>
                          </a:ln>
                          <a:solidFill>
                            <a:schemeClr val="tx1"/>
                          </a:solidFill>
                          <a:effectLst/>
                          <a:latin typeface="Arial" pitchFamily="34" charset="0"/>
                          <a:cs typeface="Arial" pitchFamily="34" charset="0"/>
                        </a:rPr>
                        <a:t>Partial and full thickness wounds</a:t>
                      </a:r>
                    </a:p>
                    <a:p>
                      <a:pPr marL="0" marR="0" lvl="0" indent="0" algn="l" defTabSz="914400" rtl="0" eaLnBrk="1" fontAlgn="base" latinLnBrk="0" hangingPunct="1">
                        <a:lnSpc>
                          <a:spcPct val="100000"/>
                        </a:lnSpc>
                        <a:spcBef>
                          <a:spcPct val="0"/>
                        </a:spcBef>
                        <a:spcAft>
                          <a:spcPct val="0"/>
                        </a:spcAft>
                        <a:buClrTx/>
                        <a:buSzTx/>
                        <a:buFont typeface="Wingdings" pitchFamily="2" charset="2"/>
                        <a:buChar char="ü"/>
                        <a:tabLst/>
                      </a:pPr>
                      <a:r>
                        <a:rPr kumimoji="0" lang="en-US" sz="2000" b="0" i="0" u="none" strike="noStrike" cap="none" normalizeH="0" baseline="0">
                          <a:ln>
                            <a:noFill/>
                          </a:ln>
                          <a:solidFill>
                            <a:schemeClr val="tx1"/>
                          </a:solidFill>
                          <a:effectLst/>
                          <a:latin typeface="Arial" pitchFamily="34" charset="0"/>
                          <a:cs typeface="Arial" pitchFamily="34" charset="0"/>
                        </a:rPr>
                        <a:t>Stage 3 and some stage 4 PU</a:t>
                      </a:r>
                    </a:p>
                    <a:p>
                      <a:pPr marL="0" marR="0" lvl="0" indent="0" algn="l" defTabSz="914400" rtl="0" eaLnBrk="1" fontAlgn="base" latinLnBrk="0" hangingPunct="1">
                        <a:lnSpc>
                          <a:spcPct val="100000"/>
                        </a:lnSpc>
                        <a:spcBef>
                          <a:spcPct val="0"/>
                        </a:spcBef>
                        <a:spcAft>
                          <a:spcPct val="0"/>
                        </a:spcAft>
                        <a:buClrTx/>
                        <a:buSzTx/>
                        <a:buFont typeface="Wingdings" pitchFamily="2" charset="2"/>
                        <a:buChar char="ü"/>
                        <a:tabLst/>
                      </a:pPr>
                      <a:r>
                        <a:rPr kumimoji="0" lang="en-US" sz="2000" b="0" i="0" u="none" strike="noStrike" cap="none" normalizeH="0" baseline="0">
                          <a:ln>
                            <a:noFill/>
                          </a:ln>
                          <a:solidFill>
                            <a:schemeClr val="tx1"/>
                          </a:solidFill>
                          <a:effectLst/>
                          <a:latin typeface="Arial" pitchFamily="34" charset="0"/>
                          <a:cs typeface="Arial" pitchFamily="34" charset="0"/>
                        </a:rPr>
                        <a:t>Infected wounds</a:t>
                      </a:r>
                    </a:p>
                    <a:p>
                      <a:pPr marL="0" marR="0" lvl="0" indent="0" algn="l" defTabSz="914400" rtl="0" eaLnBrk="1" fontAlgn="base" latinLnBrk="0" hangingPunct="1">
                        <a:lnSpc>
                          <a:spcPct val="100000"/>
                        </a:lnSpc>
                        <a:spcBef>
                          <a:spcPct val="0"/>
                        </a:spcBef>
                        <a:spcAft>
                          <a:spcPct val="0"/>
                        </a:spcAft>
                        <a:buClrTx/>
                        <a:buSzTx/>
                        <a:buFont typeface="Wingdings" pitchFamily="2" charset="2"/>
                        <a:buChar char="ü"/>
                        <a:tabLst/>
                      </a:pPr>
                      <a:r>
                        <a:rPr kumimoji="0" lang="en-US" sz="2000" b="0" i="0" u="none" strike="noStrike" cap="none" normalizeH="0" baseline="0">
                          <a:ln>
                            <a:noFill/>
                          </a:ln>
                          <a:solidFill>
                            <a:schemeClr val="tx1"/>
                          </a:solidFill>
                          <a:effectLst/>
                          <a:latin typeface="Arial" pitchFamily="34" charset="0"/>
                          <a:cs typeface="Arial" pitchFamily="34" charset="0"/>
                        </a:rPr>
                        <a:t>Tunneling wounds</a:t>
                      </a:r>
                    </a:p>
                    <a:p>
                      <a:pPr marL="0" marR="0" lvl="0" indent="0" algn="l" defTabSz="914400" rtl="0" eaLnBrk="1" fontAlgn="base" latinLnBrk="0" hangingPunct="1">
                        <a:lnSpc>
                          <a:spcPct val="100000"/>
                        </a:lnSpc>
                        <a:spcBef>
                          <a:spcPct val="0"/>
                        </a:spcBef>
                        <a:spcAft>
                          <a:spcPct val="0"/>
                        </a:spcAft>
                        <a:buClrTx/>
                        <a:buSzTx/>
                        <a:buFont typeface="Wingdings" pitchFamily="2" charset="2"/>
                        <a:buChar char="ü"/>
                        <a:tabLst/>
                      </a:pPr>
                      <a:r>
                        <a:rPr kumimoji="0" lang="en-US" sz="2000" b="0" i="0" u="none" strike="noStrike" cap="none" normalizeH="0" baseline="0">
                          <a:ln>
                            <a:noFill/>
                          </a:ln>
                          <a:solidFill>
                            <a:schemeClr val="tx1"/>
                          </a:solidFill>
                          <a:effectLst/>
                          <a:latin typeface="Arial" pitchFamily="34" charset="0"/>
                          <a:cs typeface="Arial" pitchFamily="34" charset="0"/>
                        </a:rPr>
                        <a:t>Dermal ulcers</a:t>
                      </a:r>
                    </a:p>
                    <a:p>
                      <a:pPr marL="0" marR="0" lvl="0" indent="0" algn="l" defTabSz="914400" rtl="0" eaLnBrk="1" fontAlgn="base" latinLnBrk="0" hangingPunct="1">
                        <a:lnSpc>
                          <a:spcPct val="100000"/>
                        </a:lnSpc>
                        <a:spcBef>
                          <a:spcPct val="0"/>
                        </a:spcBef>
                        <a:spcAft>
                          <a:spcPct val="0"/>
                        </a:spcAft>
                        <a:buClrTx/>
                        <a:buSzTx/>
                        <a:buFont typeface="Wingdings" pitchFamily="2" charset="2"/>
                        <a:buChar char="ü"/>
                        <a:tabLst/>
                      </a:pPr>
                      <a:r>
                        <a:rPr kumimoji="0" lang="en-US" sz="2000" b="0" i="0" u="none" strike="noStrike" cap="none" normalizeH="0" baseline="0">
                          <a:ln>
                            <a:noFill/>
                          </a:ln>
                          <a:solidFill>
                            <a:schemeClr val="tx1"/>
                          </a:solidFill>
                          <a:effectLst/>
                          <a:latin typeface="Arial" pitchFamily="34" charset="0"/>
                          <a:cs typeface="Arial" pitchFamily="34" charset="0"/>
                        </a:rPr>
                        <a:t>Donor sites</a:t>
                      </a:r>
                    </a:p>
                    <a:p>
                      <a:pPr marL="0" marR="0" lvl="0" indent="0" algn="l" defTabSz="914400" rtl="0" eaLnBrk="1" fontAlgn="base" latinLnBrk="0" hangingPunct="1">
                        <a:lnSpc>
                          <a:spcPct val="100000"/>
                        </a:lnSpc>
                        <a:spcBef>
                          <a:spcPct val="0"/>
                        </a:spcBef>
                        <a:spcAft>
                          <a:spcPct val="0"/>
                        </a:spcAft>
                        <a:buClrTx/>
                        <a:buSzTx/>
                        <a:buFont typeface="Wingdings" pitchFamily="2" charset="2"/>
                        <a:buChar char="ü"/>
                        <a:tabLst/>
                      </a:pPr>
                      <a:r>
                        <a:rPr kumimoji="0" lang="en-US" sz="2000" b="0" i="0" u="none" strike="noStrike" cap="none" normalizeH="0" baseline="0">
                          <a:ln>
                            <a:noFill/>
                          </a:ln>
                          <a:solidFill>
                            <a:schemeClr val="tx1"/>
                          </a:solidFill>
                          <a:effectLst/>
                          <a:latin typeface="Arial" pitchFamily="34" charset="0"/>
                          <a:cs typeface="Arial" pitchFamily="34" charset="0"/>
                        </a:rPr>
                        <a:t>Skin grafts</a:t>
                      </a:r>
                    </a:p>
                    <a:p>
                      <a:pPr marL="0" marR="0" lvl="0" indent="0" algn="l" defTabSz="914400" rtl="0" eaLnBrk="1" fontAlgn="base" latinLnBrk="0" hangingPunct="1">
                        <a:lnSpc>
                          <a:spcPct val="100000"/>
                        </a:lnSpc>
                        <a:spcBef>
                          <a:spcPct val="0"/>
                        </a:spcBef>
                        <a:spcAft>
                          <a:spcPct val="0"/>
                        </a:spcAft>
                        <a:buClrTx/>
                        <a:buSzTx/>
                        <a:buFont typeface="Wingdings" pitchFamily="2" charset="2"/>
                        <a:buChar char="ü"/>
                        <a:tabLst/>
                      </a:pPr>
                      <a:r>
                        <a:rPr kumimoji="0" lang="en-US" sz="2000" b="0" i="0" u="none" strike="noStrike" cap="none" normalizeH="0" baseline="0">
                          <a:ln>
                            <a:noFill/>
                          </a:ln>
                          <a:solidFill>
                            <a:schemeClr val="tx1"/>
                          </a:solidFill>
                          <a:effectLst/>
                          <a:latin typeface="Arial" pitchFamily="34" charset="0"/>
                          <a:cs typeface="Arial" pitchFamily="34" charset="0"/>
                        </a:rPr>
                        <a:t>Surgical wounds</a:t>
                      </a:r>
                    </a:p>
                    <a:p>
                      <a:pPr marL="0" marR="0" lvl="0" indent="0" algn="l" defTabSz="914400" rtl="0" eaLnBrk="1" fontAlgn="base" latinLnBrk="0" hangingPunct="1">
                        <a:lnSpc>
                          <a:spcPct val="100000"/>
                        </a:lnSpc>
                        <a:spcBef>
                          <a:spcPct val="0"/>
                        </a:spcBef>
                        <a:spcAft>
                          <a:spcPct val="0"/>
                        </a:spcAft>
                        <a:buClrTx/>
                        <a:buSzTx/>
                        <a:buFont typeface="Wingdings" pitchFamily="2" charset="2"/>
                        <a:buChar char="ü"/>
                        <a:tabLst/>
                      </a:pPr>
                      <a:endParaRPr kumimoji="0" lang="en-US" sz="2000" b="0" i="0" u="none" strike="noStrike" cap="none" normalizeH="0" baseline="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21982784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32" fill="hold" nodeType="clickEffect">
                                  <p:stCondLst>
                                    <p:cond delay="0"/>
                                  </p:stCondLst>
                                  <p:childTnLst>
                                    <p:set>
                                      <p:cBhvr>
                                        <p:cTn id="6" dur="1" fill="hold">
                                          <p:stCondLst>
                                            <p:cond delay="0"/>
                                          </p:stCondLst>
                                        </p:cTn>
                                        <p:tgtEl>
                                          <p:spTgt spid="466947"/>
                                        </p:tgtEl>
                                        <p:attrNameLst>
                                          <p:attrName>style.visibility</p:attrName>
                                        </p:attrNameLst>
                                      </p:cBhvr>
                                      <p:to>
                                        <p:strVal val="visible"/>
                                      </p:to>
                                    </p:set>
                                    <p:animEffect transition="in" filter="diamond(out)">
                                      <p:cBhvr>
                                        <p:cTn id="7" dur="2000"/>
                                        <p:tgtEl>
                                          <p:spTgt spid="4669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Table Placeholder 2"/>
          <p:cNvSpPr>
            <a:spLocks noGrp="1"/>
          </p:cNvSpPr>
          <p:nvPr>
            <p:ph type="tbl" idx="1"/>
          </p:nvPr>
        </p:nvSpPr>
        <p:spPr/>
        <p:txBody>
          <a:bodyPr/>
          <a:lstStyle/>
          <a:p>
            <a:endParaRPr lang="fa-IR"/>
          </a:p>
        </p:txBody>
      </p:sp>
      <p:sp>
        <p:nvSpPr>
          <p:cNvPr id="4" name="Slide Number Placeholder 3"/>
          <p:cNvSpPr>
            <a:spLocks noGrp="1"/>
          </p:cNvSpPr>
          <p:nvPr>
            <p:ph type="sldNum" sz="quarter" idx="12"/>
          </p:nvPr>
        </p:nvSpPr>
        <p:spPr/>
        <p:txBody>
          <a:bodyPr/>
          <a:lstStyle/>
          <a:p>
            <a:pPr>
              <a:defRPr/>
            </a:pPr>
            <a:fld id="{C9E96716-B179-4F9E-BD51-753F3FD95FC4}" type="slidenum">
              <a:rPr lang="ar-SA" smtClean="0"/>
              <a:pPr>
                <a:defRPr/>
              </a:pPr>
              <a:t>12</a:t>
            </a:fld>
            <a:endParaRPr lang="en-US"/>
          </a:p>
        </p:txBody>
      </p:sp>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2213" y="1785938"/>
            <a:ext cx="4219575" cy="328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194932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pPr eaLnBrk="1" hangingPunct="1"/>
            <a:endParaRPr lang="en-US">
              <a:cs typeface="Times New Roman" pitchFamily="18" charset="0"/>
            </a:endParaRPr>
          </a:p>
        </p:txBody>
      </p:sp>
      <p:sp>
        <p:nvSpPr>
          <p:cNvPr id="68611" name="Rectangle 3"/>
          <p:cNvSpPr>
            <a:spLocks noGrp="1" noChangeArrowheads="1"/>
          </p:cNvSpPr>
          <p:nvPr>
            <p:ph idx="1"/>
          </p:nvPr>
        </p:nvSpPr>
        <p:spPr/>
        <p:txBody>
          <a:bodyPr/>
          <a:lstStyle/>
          <a:p>
            <a:pPr eaLnBrk="1" hangingPunct="1"/>
            <a:endParaRPr lang="en-US">
              <a:cs typeface="Arial" pitchFamily="34" charset="0"/>
            </a:endParaRPr>
          </a:p>
        </p:txBody>
      </p:sp>
      <p:pic>
        <p:nvPicPr>
          <p:cNvPr id="68612" name="Picture 5" descr="biocclusive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20279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4"/>
          <p:cNvSpPr>
            <a:spLocks noGrp="1" noChangeArrowheads="1"/>
          </p:cNvSpPr>
          <p:nvPr>
            <p:ph type="title"/>
          </p:nvPr>
        </p:nvSpPr>
        <p:spPr>
          <a:xfrm>
            <a:off x="3352800" y="1752600"/>
            <a:ext cx="1828800" cy="1384300"/>
          </a:xfrm>
        </p:spPr>
        <p:txBody>
          <a:bodyPr/>
          <a:lstStyle/>
          <a:p>
            <a:pPr eaLnBrk="1" hangingPunct="1"/>
            <a:endParaRPr lang="en-US">
              <a:cs typeface="Times New Roman" pitchFamily="18" charset="0"/>
            </a:endParaRPr>
          </a:p>
        </p:txBody>
      </p:sp>
      <p:pic>
        <p:nvPicPr>
          <p:cNvPr id="69635" name="Picture 5" descr="duoder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0"/>
            <a:ext cx="8229600" cy="684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17894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5"/>
          <p:cNvSpPr>
            <a:spLocks noGrp="1" noChangeArrowheads="1"/>
          </p:cNvSpPr>
          <p:nvPr>
            <p:ph type="title"/>
          </p:nvPr>
        </p:nvSpPr>
        <p:spPr>
          <a:xfrm>
            <a:off x="3352800" y="457200"/>
            <a:ext cx="2286000" cy="1219200"/>
          </a:xfrm>
        </p:spPr>
        <p:txBody>
          <a:bodyPr/>
          <a:lstStyle/>
          <a:p>
            <a:pPr eaLnBrk="1" hangingPunct="1"/>
            <a:endParaRPr lang="en-US">
              <a:cs typeface="Times New Roman" pitchFamily="18" charset="0"/>
            </a:endParaRPr>
          </a:p>
        </p:txBody>
      </p:sp>
      <p:pic>
        <p:nvPicPr>
          <p:cNvPr id="70659" name="Picture 4" descr="curasolgelongauz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0"/>
            <a:ext cx="609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59227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pPr eaLnBrk="1" hangingPunct="1"/>
            <a:endParaRPr lang="en-US">
              <a:cs typeface="Times New Roman" pitchFamily="18" charset="0"/>
            </a:endParaRPr>
          </a:p>
        </p:txBody>
      </p:sp>
      <p:pic>
        <p:nvPicPr>
          <p:cNvPr id="71683"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485225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pPr eaLnBrk="1" hangingPunct="1"/>
            <a:endParaRPr lang="en-US">
              <a:cs typeface="Times New Roman" pitchFamily="18" charset="0"/>
            </a:endParaRPr>
          </a:p>
        </p:txBody>
      </p:sp>
      <p:sp>
        <p:nvSpPr>
          <p:cNvPr id="72707" name="Rectangle 3"/>
          <p:cNvSpPr>
            <a:spLocks noGrp="1" noChangeArrowheads="1"/>
          </p:cNvSpPr>
          <p:nvPr>
            <p:ph idx="1"/>
          </p:nvPr>
        </p:nvSpPr>
        <p:spPr>
          <a:xfrm>
            <a:off x="6781800" y="2057400"/>
            <a:ext cx="1905000" cy="3962400"/>
          </a:xfrm>
        </p:spPr>
        <p:txBody>
          <a:bodyPr/>
          <a:lstStyle/>
          <a:p>
            <a:pPr eaLnBrk="1" hangingPunct="1"/>
            <a:endParaRPr lang="en-US">
              <a:cs typeface="Arial" pitchFamily="34" charset="0"/>
            </a:endParaRPr>
          </a:p>
        </p:txBody>
      </p:sp>
      <p:pic>
        <p:nvPicPr>
          <p:cNvPr id="72708" name="Picture 5" descr="curasolgel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80750" y="46038"/>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9" name="Picture 7" descr="curasolgel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80750" y="46038"/>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0" name="Picture 9" descr="curasolgel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39558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pPr eaLnBrk="1" hangingPunct="1"/>
            <a:endParaRPr lang="en-US">
              <a:cs typeface="Times New Roman" pitchFamily="18" charset="0"/>
            </a:endParaRPr>
          </a:p>
        </p:txBody>
      </p:sp>
      <p:sp>
        <p:nvSpPr>
          <p:cNvPr id="73731" name="Rectangle 3"/>
          <p:cNvSpPr>
            <a:spLocks noGrp="1" noChangeArrowheads="1"/>
          </p:cNvSpPr>
          <p:nvPr>
            <p:ph idx="1"/>
          </p:nvPr>
        </p:nvSpPr>
        <p:spPr/>
        <p:txBody>
          <a:bodyPr/>
          <a:lstStyle/>
          <a:p>
            <a:pPr eaLnBrk="1" hangingPunct="1"/>
            <a:endParaRPr lang="en-US">
              <a:cs typeface="Arial" pitchFamily="34" charset="0"/>
            </a:endParaRPr>
          </a:p>
        </p:txBody>
      </p:sp>
      <p:pic>
        <p:nvPicPr>
          <p:cNvPr id="73732" name="Picture 5" descr="sorbsansheet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50166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pPr eaLnBrk="1" hangingPunct="1"/>
            <a:endParaRPr lang="en-US">
              <a:cs typeface="Times New Roman" pitchFamily="18" charset="0"/>
            </a:endParaRPr>
          </a:p>
        </p:txBody>
      </p:sp>
      <p:pic>
        <p:nvPicPr>
          <p:cNvPr id="74755" name="Picture 4" descr="sorbsan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6702779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5"/>
          <p:cNvSpPr>
            <a:spLocks noGrp="1" noChangeArrowheads="1"/>
          </p:cNvSpPr>
          <p:nvPr>
            <p:ph type="title"/>
          </p:nvPr>
        </p:nvSpPr>
        <p:spPr/>
        <p:txBody>
          <a:bodyPr/>
          <a:lstStyle/>
          <a:p>
            <a:pPr eaLnBrk="1" hangingPunct="1"/>
            <a:endParaRPr lang="en-US">
              <a:cs typeface="Times New Roman" pitchFamily="18" charset="0"/>
            </a:endParaRPr>
          </a:p>
        </p:txBody>
      </p:sp>
      <p:graphicFrame>
        <p:nvGraphicFramePr>
          <p:cNvPr id="61443" name="Object 4"/>
          <p:cNvGraphicFramePr>
            <a:graphicFrameLocks noGrp="1" noChangeAspect="1"/>
          </p:cNvGraphicFramePr>
          <p:nvPr>
            <p:ph idx="1"/>
          </p:nvPr>
        </p:nvGraphicFramePr>
        <p:xfrm>
          <a:off x="4763" y="3175"/>
          <a:ext cx="9131300" cy="6848475"/>
        </p:xfrm>
        <a:graphic>
          <a:graphicData uri="http://schemas.openxmlformats.org/presentationml/2006/ole">
            <mc:AlternateContent xmlns:mc="http://schemas.openxmlformats.org/markup-compatibility/2006">
              <mc:Choice xmlns:v="urn:schemas-microsoft-com:vml" Requires="v">
                <p:oleObj spid="_x0000_s13315" name="Slide" r:id="rId3" imgW="6379485" imgH="4785491" progId="PowerPoint.Slide.8">
                  <p:embed/>
                </p:oleObj>
              </mc:Choice>
              <mc:Fallback>
                <p:oleObj name="Slide" r:id="rId3" imgW="6379485" imgH="4785491" progId="PowerPoint.Slide.8">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3" y="3175"/>
                        <a:ext cx="9131300" cy="684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6254930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endParaRPr lang="fa-IR" dirty="0"/>
          </a:p>
        </p:txBody>
      </p:sp>
      <p:sp>
        <p:nvSpPr>
          <p:cNvPr id="4" name="Slide Number Placeholder 3"/>
          <p:cNvSpPr>
            <a:spLocks noGrp="1"/>
          </p:cNvSpPr>
          <p:nvPr>
            <p:ph type="sldNum" sz="quarter" idx="12"/>
          </p:nvPr>
        </p:nvSpPr>
        <p:spPr/>
        <p:txBody>
          <a:bodyPr/>
          <a:lstStyle/>
          <a:p>
            <a:fld id="{144004CB-CAA8-480D-A4B2-82854C772C9E}" type="slidenum">
              <a:rPr lang="en-US" smtClean="0"/>
              <a:pPr/>
              <a:t>20</a:t>
            </a:fld>
            <a:endParaRPr lang="en-US"/>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8825" y="1576388"/>
            <a:ext cx="5086350" cy="3705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798338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endParaRPr lang="fa-IR" dirty="0"/>
          </a:p>
        </p:txBody>
      </p:sp>
      <p:sp>
        <p:nvSpPr>
          <p:cNvPr id="4" name="Slide Number Placeholder 3"/>
          <p:cNvSpPr>
            <a:spLocks noGrp="1"/>
          </p:cNvSpPr>
          <p:nvPr>
            <p:ph type="sldNum" sz="quarter" idx="12"/>
          </p:nvPr>
        </p:nvSpPr>
        <p:spPr/>
        <p:txBody>
          <a:bodyPr/>
          <a:lstStyle/>
          <a:p>
            <a:fld id="{144004CB-CAA8-480D-A4B2-82854C772C9E}" type="slidenum">
              <a:rPr lang="en-US" smtClean="0"/>
              <a:pPr/>
              <a:t>21</a:t>
            </a:fld>
            <a:endParaRPr lang="en-US"/>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6438" y="1328738"/>
            <a:ext cx="5191125" cy="420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15958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endParaRPr lang="fa-IR" dirty="0"/>
          </a:p>
        </p:txBody>
      </p:sp>
      <p:sp>
        <p:nvSpPr>
          <p:cNvPr id="4" name="Slide Number Placeholder 3"/>
          <p:cNvSpPr>
            <a:spLocks noGrp="1"/>
          </p:cNvSpPr>
          <p:nvPr>
            <p:ph type="sldNum" sz="quarter" idx="12"/>
          </p:nvPr>
        </p:nvSpPr>
        <p:spPr/>
        <p:txBody>
          <a:bodyPr/>
          <a:lstStyle/>
          <a:p>
            <a:fld id="{144004CB-CAA8-480D-A4B2-82854C772C9E}" type="slidenum">
              <a:rPr lang="en-US" smtClean="0"/>
              <a:pPr/>
              <a:t>22</a:t>
            </a:fld>
            <a:endParaRPr lang="en-US"/>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1747838"/>
            <a:ext cx="5029200" cy="336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854098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eaLnBrk="1" hangingPunct="1"/>
            <a:endParaRPr lang="en-US">
              <a:cs typeface="Times New Roman" pitchFamily="18" charset="0"/>
            </a:endParaRPr>
          </a:p>
        </p:txBody>
      </p:sp>
      <p:sp>
        <p:nvSpPr>
          <p:cNvPr id="43011" name="Rectangle 3"/>
          <p:cNvSpPr>
            <a:spLocks noGrp="1" noChangeArrowheads="1"/>
          </p:cNvSpPr>
          <p:nvPr>
            <p:ph idx="1"/>
          </p:nvPr>
        </p:nvSpPr>
        <p:spPr/>
        <p:txBody>
          <a:bodyPr/>
          <a:lstStyle/>
          <a:p>
            <a:pPr eaLnBrk="1" hangingPunct="1"/>
            <a:endParaRPr lang="en-US">
              <a:cs typeface="Arial" pitchFamily="34" charset="0"/>
            </a:endParaRPr>
          </a:p>
        </p:txBody>
      </p:sp>
      <p:pic>
        <p:nvPicPr>
          <p:cNvPr id="43012" name="Picture 4" descr="l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85800"/>
            <a:ext cx="9144000" cy="545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08344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endParaRPr lang="en-US">
              <a:cs typeface="Times New Roman" pitchFamily="18" charset="0"/>
            </a:endParaRPr>
          </a:p>
        </p:txBody>
      </p:sp>
      <p:sp>
        <p:nvSpPr>
          <p:cNvPr id="44035" name="Rectangle 3"/>
          <p:cNvSpPr>
            <a:spLocks noGrp="1" noChangeArrowheads="1"/>
          </p:cNvSpPr>
          <p:nvPr>
            <p:ph idx="1"/>
          </p:nvPr>
        </p:nvSpPr>
        <p:spPr/>
        <p:txBody>
          <a:bodyPr/>
          <a:lstStyle/>
          <a:p>
            <a:pPr eaLnBrk="1" hangingPunct="1"/>
            <a:endParaRPr lang="en-US">
              <a:cs typeface="Arial" pitchFamily="34" charset="0"/>
            </a:endParaRPr>
          </a:p>
        </p:txBody>
      </p:sp>
      <p:pic>
        <p:nvPicPr>
          <p:cNvPr id="44036" name="Picture 4" descr="l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9144000" cy="607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58519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304800" y="1447800"/>
            <a:ext cx="8229600" cy="1384300"/>
          </a:xfrm>
        </p:spPr>
        <p:txBody>
          <a:bodyPr/>
          <a:lstStyle/>
          <a:p>
            <a:pPr eaLnBrk="1" hangingPunct="1"/>
            <a:endParaRPr lang="en-US">
              <a:cs typeface="Times New Roman" pitchFamily="18" charset="0"/>
            </a:endParaRPr>
          </a:p>
        </p:txBody>
      </p:sp>
      <p:sp>
        <p:nvSpPr>
          <p:cNvPr id="45059" name="Rectangle 3"/>
          <p:cNvSpPr>
            <a:spLocks noGrp="1" noChangeArrowheads="1"/>
          </p:cNvSpPr>
          <p:nvPr>
            <p:ph idx="1"/>
          </p:nvPr>
        </p:nvSpPr>
        <p:spPr/>
        <p:txBody>
          <a:bodyPr/>
          <a:lstStyle/>
          <a:p>
            <a:pPr eaLnBrk="1" hangingPunct="1"/>
            <a:endParaRPr lang="en-US">
              <a:cs typeface="Arial" pitchFamily="34" charset="0"/>
            </a:endParaRPr>
          </a:p>
        </p:txBody>
      </p:sp>
      <p:pic>
        <p:nvPicPr>
          <p:cNvPr id="45060" name="Picture 4" descr="l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85800"/>
            <a:ext cx="9144000" cy="540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58898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pPr algn="ctr" rtl="0"/>
            <a:endParaRPr lang="en-US" b="1" dirty="0">
              <a:cs typeface="B Titr" pitchFamily="2" charset="-78"/>
            </a:endParaRPr>
          </a:p>
          <a:p>
            <a:pPr algn="ctr" rtl="0"/>
            <a:endParaRPr lang="en-US" b="1" dirty="0">
              <a:cs typeface="B Titr" pitchFamily="2" charset="-78"/>
            </a:endParaRPr>
          </a:p>
          <a:p>
            <a:pPr algn="ctr" rtl="0"/>
            <a:endParaRPr lang="en-US" b="1" dirty="0">
              <a:cs typeface="B Titr" pitchFamily="2" charset="-78"/>
            </a:endParaRPr>
          </a:p>
          <a:p>
            <a:pPr algn="ctr" rtl="0"/>
            <a:endParaRPr lang="en-US" b="1" dirty="0">
              <a:cs typeface="B Titr" pitchFamily="2" charset="-78"/>
            </a:endParaRPr>
          </a:p>
          <a:p>
            <a:pPr algn="ctr" rtl="0"/>
            <a:r>
              <a:rPr lang="en-US" sz="4400" b="1" dirty="0">
                <a:cs typeface="B Titr" pitchFamily="2" charset="-78"/>
              </a:rPr>
              <a:t>Maggot therapy</a:t>
            </a:r>
            <a:endParaRPr lang="fa-IR" sz="4400" b="1" dirty="0">
              <a:cs typeface="B Titr" pitchFamily="2" charset="-78"/>
            </a:endParaRPr>
          </a:p>
        </p:txBody>
      </p:sp>
      <p:sp>
        <p:nvSpPr>
          <p:cNvPr id="4" name="Slide Number Placeholder 3"/>
          <p:cNvSpPr>
            <a:spLocks noGrp="1"/>
          </p:cNvSpPr>
          <p:nvPr>
            <p:ph type="sldNum" sz="quarter" idx="12"/>
          </p:nvPr>
        </p:nvSpPr>
        <p:spPr/>
        <p:txBody>
          <a:bodyPr/>
          <a:lstStyle/>
          <a:p>
            <a:fld id="{144004CB-CAA8-480D-A4B2-82854C772C9E}" type="slidenum">
              <a:rPr lang="en-US" smtClean="0"/>
              <a:pPr/>
              <a:t>26</a:t>
            </a:fld>
            <a:endParaRPr lang="en-US"/>
          </a:p>
        </p:txBody>
      </p:sp>
    </p:spTree>
    <p:extLst>
      <p:ext uri="{BB962C8B-B14F-4D97-AF65-F5344CB8AC3E}">
        <p14:creationId xmlns:p14="http://schemas.microsoft.com/office/powerpoint/2010/main" val="38866511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6343" y="1196752"/>
            <a:ext cx="8109209" cy="4598182"/>
          </a:xfrm>
          <a:prstGeom prst="rect">
            <a:avLst/>
          </a:prstGeom>
          <a:solidFill>
            <a:srgbClr val="FFFF00"/>
          </a:solidFill>
          <a:ln>
            <a:noFill/>
          </a:ln>
          <a:effectLst/>
          <a:scene3d>
            <a:camera prst="orthographicFront">
              <a:rot lat="0" lon="0" rev="0"/>
            </a:camera>
            <a:lightRig rig="chilly" dir="t">
              <a:rot lat="0" lon="0" rev="18480000"/>
            </a:lightRig>
          </a:scene3d>
          <a:sp3d prstMaterial="clear">
            <a:bevelT h="63500"/>
          </a:sp3d>
        </p:spPr>
        <p:style>
          <a:lnRef idx="2">
            <a:schemeClr val="accent6"/>
          </a:lnRef>
          <a:fillRef idx="1">
            <a:schemeClr val="lt1"/>
          </a:fillRef>
          <a:effectRef idx="0">
            <a:schemeClr val="accent6"/>
          </a:effectRef>
          <a:fontRef idx="minor">
            <a:schemeClr val="dk1"/>
          </a:fontRef>
        </p:style>
        <p:txBody>
          <a:bodyPr>
            <a:spAutoFit/>
          </a:bodyPr>
          <a:lstStyle/>
          <a:p>
            <a:pPr marL="358775" indent="-358775" algn="l" rtl="0" eaLnBrk="0" hangingPunct="0">
              <a:lnSpc>
                <a:spcPct val="200000"/>
              </a:lnSpc>
              <a:spcBef>
                <a:spcPct val="20000"/>
              </a:spcBef>
              <a:buFont typeface="Wingdings" pitchFamily="2" charset="2"/>
              <a:buChar char="v"/>
              <a:defRPr/>
            </a:pPr>
            <a:r>
              <a:rPr lang="en-US" sz="2400" dirty="0">
                <a:solidFill>
                  <a:srgbClr val="242021"/>
                </a:solidFill>
                <a:latin typeface="Garamond" pitchFamily="18" charset="0"/>
              </a:rPr>
              <a:t>Maggot therapy is a type of biological therapy in which live, sterilized, medicinal </a:t>
            </a:r>
            <a:r>
              <a:rPr lang="en-US" sz="2400" i="1" dirty="0" err="1">
                <a:solidFill>
                  <a:srgbClr val="242021"/>
                </a:solidFill>
                <a:latin typeface="Garamond" pitchFamily="18" charset="0"/>
              </a:rPr>
              <a:t>Lucilia</a:t>
            </a:r>
            <a:r>
              <a:rPr lang="en-US" sz="2400" i="1" dirty="0">
                <a:solidFill>
                  <a:srgbClr val="242021"/>
                </a:solidFill>
                <a:latin typeface="Garamond" pitchFamily="18" charset="0"/>
              </a:rPr>
              <a:t> </a:t>
            </a:r>
            <a:r>
              <a:rPr lang="en-US" sz="2400" i="1" dirty="0" err="1">
                <a:solidFill>
                  <a:srgbClr val="242021"/>
                </a:solidFill>
                <a:latin typeface="Garamond" pitchFamily="18" charset="0"/>
              </a:rPr>
              <a:t>sericata</a:t>
            </a:r>
            <a:r>
              <a:rPr lang="en-US" sz="2400" i="1" dirty="0">
                <a:solidFill>
                  <a:srgbClr val="242021"/>
                </a:solidFill>
                <a:latin typeface="Garamond" pitchFamily="18" charset="0"/>
              </a:rPr>
              <a:t> </a:t>
            </a:r>
            <a:r>
              <a:rPr lang="en-US" sz="2400" dirty="0">
                <a:solidFill>
                  <a:srgbClr val="242021"/>
                </a:solidFill>
                <a:latin typeface="Garamond" pitchFamily="18" charset="0"/>
              </a:rPr>
              <a:t>(green bottle fly) maggots are placed in a wound every 2 to 3 days, either directly or in a saclike</a:t>
            </a:r>
            <a:br>
              <a:rPr lang="en-US" sz="2400" dirty="0">
                <a:solidFill>
                  <a:srgbClr val="242021"/>
                </a:solidFill>
                <a:latin typeface="Garamond" pitchFamily="18" charset="0"/>
              </a:rPr>
            </a:br>
            <a:r>
              <a:rPr lang="en-US" sz="2400" dirty="0">
                <a:solidFill>
                  <a:srgbClr val="242021"/>
                </a:solidFill>
                <a:latin typeface="Garamond" pitchFamily="18" charset="0"/>
              </a:rPr>
              <a:t>device.</a:t>
            </a:r>
          </a:p>
          <a:p>
            <a:pPr marL="358775" indent="-358775" algn="l" rtl="0" eaLnBrk="0" hangingPunct="0">
              <a:lnSpc>
                <a:spcPct val="200000"/>
              </a:lnSpc>
              <a:spcBef>
                <a:spcPct val="20000"/>
              </a:spcBef>
              <a:buFont typeface="Wingdings" pitchFamily="2" charset="2"/>
              <a:buChar char="v"/>
              <a:defRPr/>
            </a:pPr>
            <a:endParaRPr lang="fa-IR" sz="2400" b="1" dirty="0">
              <a:solidFill>
                <a:prstClr val="black"/>
              </a:solidFill>
              <a:cs typeface="B Titr" pitchFamily="2" charset="-78"/>
            </a:endParaRPr>
          </a:p>
        </p:txBody>
      </p:sp>
      <p:pic>
        <p:nvPicPr>
          <p:cNvPr id="512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5636" y="3475335"/>
            <a:ext cx="2778369" cy="2490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793743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endParaRPr lang="fa-IR"/>
          </a:p>
        </p:txBody>
      </p:sp>
      <p:sp>
        <p:nvSpPr>
          <p:cNvPr id="6147" name="Content Placeholder 2"/>
          <p:cNvSpPr>
            <a:spLocks noGrp="1"/>
          </p:cNvSpPr>
          <p:nvPr>
            <p:ph idx="1"/>
          </p:nvPr>
        </p:nvSpPr>
        <p:spPr>
          <a:xfrm>
            <a:off x="278826" y="332656"/>
            <a:ext cx="8229600" cy="4525963"/>
          </a:xfrm>
        </p:spPr>
        <p:txBody>
          <a:bodyPr/>
          <a:lstStyle/>
          <a:p>
            <a:pPr algn="l" rtl="0"/>
            <a:r>
              <a:rPr lang="en-US" dirty="0">
                <a:latin typeface="Garamond" pitchFamily="18" charset="0"/>
                <a:cs typeface="Times New Roman" pitchFamily="18" charset="0"/>
              </a:rPr>
              <a:t>The maggots secrete a proteinase enzyme</a:t>
            </a:r>
            <a:br>
              <a:rPr lang="en-US" dirty="0">
                <a:latin typeface="Garamond" pitchFamily="18" charset="0"/>
                <a:cs typeface="Times New Roman" pitchFamily="18" charset="0"/>
              </a:rPr>
            </a:br>
            <a:r>
              <a:rPr lang="en-US" dirty="0">
                <a:latin typeface="Garamond" pitchFamily="18" charset="0"/>
                <a:cs typeface="Times New Roman" pitchFamily="18" charset="0"/>
              </a:rPr>
              <a:t>that helps degrade necrotic tissue and digest</a:t>
            </a:r>
            <a:br>
              <a:rPr lang="en-US" dirty="0">
                <a:latin typeface="Garamond" pitchFamily="18" charset="0"/>
                <a:cs typeface="Times New Roman" pitchFamily="18" charset="0"/>
              </a:rPr>
            </a:br>
            <a:r>
              <a:rPr lang="en-US" dirty="0">
                <a:latin typeface="Garamond" pitchFamily="18" charset="0"/>
                <a:cs typeface="Times New Roman" pitchFamily="18" charset="0"/>
              </a:rPr>
              <a:t>bacteria, which promotes healing in wounds with resistant microorganism strains. </a:t>
            </a:r>
          </a:p>
          <a:p>
            <a:pPr algn="l" rtl="0"/>
            <a:r>
              <a:rPr lang="en-US" dirty="0">
                <a:latin typeface="Garamond" pitchFamily="18" charset="0"/>
                <a:cs typeface="Times New Roman" pitchFamily="18" charset="0"/>
              </a:rPr>
              <a:t>Maggots selectively debride by feeding on the necrotic tissue, cellular debris, and exudate in wounds. </a:t>
            </a:r>
            <a:br>
              <a:rPr lang="en-US" dirty="0">
                <a:latin typeface="Garamond" pitchFamily="18" charset="0"/>
                <a:cs typeface="Times New Roman" pitchFamily="18" charset="0"/>
              </a:rPr>
            </a:br>
            <a:r>
              <a:rPr lang="en-US" dirty="0">
                <a:latin typeface="Garamond" pitchFamily="18" charset="0"/>
                <a:cs typeface="Times New Roman" pitchFamily="18" charset="0"/>
              </a:rPr>
              <a:t/>
            </a:r>
            <a:br>
              <a:rPr lang="en-US" dirty="0">
                <a:latin typeface="Garamond" pitchFamily="18" charset="0"/>
                <a:cs typeface="Times New Roman" pitchFamily="18" charset="0"/>
              </a:rPr>
            </a:br>
            <a:endParaRPr lang="fa-IR" dirty="0">
              <a:latin typeface="Garamond" pitchFamily="18" charset="0"/>
              <a:cs typeface="Times New Roman" pitchFamily="18" charset="0"/>
            </a:endParaRPr>
          </a:p>
        </p:txBody>
      </p:sp>
      <p:pic>
        <p:nvPicPr>
          <p:cNvPr id="61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0032" y="3140968"/>
            <a:ext cx="3789485" cy="2520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43803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17989" y="404814"/>
            <a:ext cx="7549662" cy="3859518"/>
          </a:xfrm>
          <a:prstGeom prst="rect">
            <a:avLst/>
          </a:prstGeom>
        </p:spPr>
        <p:style>
          <a:lnRef idx="2">
            <a:schemeClr val="accent5"/>
          </a:lnRef>
          <a:fillRef idx="1">
            <a:schemeClr val="lt1"/>
          </a:fillRef>
          <a:effectRef idx="0">
            <a:schemeClr val="accent5"/>
          </a:effectRef>
          <a:fontRef idx="minor">
            <a:schemeClr val="dk1"/>
          </a:fontRef>
        </p:style>
        <p:txBody>
          <a:bodyPr>
            <a:spAutoFit/>
          </a:bodyPr>
          <a:lstStyle/>
          <a:p>
            <a:pPr marL="358775" indent="-358775" algn="l" rtl="0" eaLnBrk="0" hangingPunct="0">
              <a:lnSpc>
                <a:spcPct val="200000"/>
              </a:lnSpc>
              <a:spcBef>
                <a:spcPct val="20000"/>
              </a:spcBef>
              <a:defRPr/>
            </a:pPr>
            <a:r>
              <a:rPr lang="en-US" sz="2400" dirty="0">
                <a:latin typeface="Garamond" pitchFamily="18" charset="0"/>
              </a:rPr>
              <a:t>The maggots also stimulate formation of granulation tissue. Although cost-effective, this treatment can be painful. </a:t>
            </a:r>
            <a:r>
              <a:rPr lang="en-US" sz="2400" dirty="0"/>
              <a:t/>
            </a:r>
            <a:br>
              <a:rPr lang="en-US" sz="2400" dirty="0"/>
            </a:br>
            <a:endParaRPr lang="en-US" sz="2400" dirty="0">
              <a:latin typeface="Garamond" pitchFamily="18" charset="0"/>
            </a:endParaRPr>
          </a:p>
          <a:p>
            <a:pPr marL="358775" indent="-358775" algn="l" rtl="0" eaLnBrk="0" hangingPunct="0">
              <a:lnSpc>
                <a:spcPct val="200000"/>
              </a:lnSpc>
              <a:spcBef>
                <a:spcPct val="20000"/>
              </a:spcBef>
              <a:defRPr/>
            </a:pPr>
            <a:r>
              <a:rPr lang="en-US" sz="2400" dirty="0">
                <a:latin typeface="Garamond" pitchFamily="18" charset="0"/>
              </a:rPr>
              <a:t> </a:t>
            </a:r>
            <a:br>
              <a:rPr lang="en-US" sz="2400" dirty="0">
                <a:latin typeface="Garamond" pitchFamily="18" charset="0"/>
              </a:rPr>
            </a:br>
            <a:endParaRPr lang="fa-IR" sz="2400" b="1" dirty="0">
              <a:solidFill>
                <a:prstClr val="black"/>
              </a:solidFill>
              <a:latin typeface="Garamond" pitchFamily="18" charset="0"/>
              <a:cs typeface="B Titr" pitchFamily="2" charset="-78"/>
            </a:endParaRPr>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4789" y="4365626"/>
            <a:ext cx="3174023" cy="2246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930760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title"/>
          </p:nvPr>
        </p:nvSpPr>
        <p:spPr>
          <a:xfrm>
            <a:off x="457200" y="0"/>
            <a:ext cx="8229600" cy="762000"/>
          </a:xfrm>
        </p:spPr>
        <p:txBody>
          <a:bodyPr/>
          <a:lstStyle/>
          <a:p>
            <a:pPr rtl="0" eaLnBrk="1" hangingPunct="1">
              <a:buClr>
                <a:srgbClr val="FF0000"/>
              </a:buClr>
              <a:buFont typeface="Wingdings" pitchFamily="2" charset="2"/>
              <a:buChar char="z"/>
            </a:pPr>
            <a:r>
              <a:rPr lang="en-US">
                <a:cs typeface="Times New Roman" pitchFamily="18" charset="0"/>
              </a:rPr>
              <a:t>Transparent film</a:t>
            </a:r>
          </a:p>
        </p:txBody>
      </p:sp>
      <p:graphicFrame>
        <p:nvGraphicFramePr>
          <p:cNvPr id="388199" name="Group 103"/>
          <p:cNvGraphicFramePr>
            <a:graphicFrameLocks noGrp="1"/>
          </p:cNvGraphicFramePr>
          <p:nvPr>
            <p:ph type="tbl" idx="1"/>
          </p:nvPr>
        </p:nvGraphicFramePr>
        <p:xfrm>
          <a:off x="457200" y="838200"/>
          <a:ext cx="8229600" cy="5638800"/>
        </p:xfrm>
        <a:graphic>
          <a:graphicData uri="http://schemas.openxmlformats.org/drawingml/2006/table">
            <a:tbl>
              <a:tblPr rtl="1"/>
              <a:tblGrid>
                <a:gridCol w="2743200">
                  <a:extLst>
                    <a:ext uri="{9D8B030D-6E8A-4147-A177-3AD203B41FA5}">
                      <a16:colId xmlns:a16="http://schemas.microsoft.com/office/drawing/2014/main" xmlns="" val="20000"/>
                    </a:ext>
                  </a:extLst>
                </a:gridCol>
                <a:gridCol w="2743200">
                  <a:extLst>
                    <a:ext uri="{9D8B030D-6E8A-4147-A177-3AD203B41FA5}">
                      <a16:colId xmlns:a16="http://schemas.microsoft.com/office/drawing/2014/main" xmlns="" val="20001"/>
                    </a:ext>
                  </a:extLst>
                </a:gridCol>
                <a:gridCol w="2743200">
                  <a:extLst>
                    <a:ext uri="{9D8B030D-6E8A-4147-A177-3AD203B41FA5}">
                      <a16:colId xmlns:a16="http://schemas.microsoft.com/office/drawing/2014/main" xmlns="" val="20002"/>
                    </a:ext>
                  </a:extLst>
                </a:gridCol>
              </a:tblGrid>
              <a:tr h="846138">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0" i="0" u="none" strike="noStrike" cap="none" normalizeH="0" baseline="0" dirty="0">
                          <a:ln>
                            <a:noFill/>
                          </a:ln>
                          <a:solidFill>
                            <a:srgbClr val="FF0000"/>
                          </a:solidFill>
                          <a:effectLst/>
                          <a:latin typeface="Tahoma" pitchFamily="34" charset="0"/>
                          <a:cs typeface="Arial" pitchFamily="34" charset="0"/>
                        </a:rPr>
                        <a:t> Disadvantages </a:t>
                      </a:r>
                      <a:r>
                        <a:rPr kumimoji="0" lang="en-US" sz="2800" b="0" i="0" u="none" strike="noStrike" cap="none" normalizeH="0" baseline="0" dirty="0">
                          <a:ln>
                            <a:noFill/>
                          </a:ln>
                          <a:solidFill>
                            <a:schemeClr val="tx1"/>
                          </a:solidFill>
                          <a:effectLst/>
                          <a:latin typeface="Tahoma" pitchFamily="34" charset="0"/>
                          <a:cs typeface="Arial" pitchFamily="34" charset="0"/>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0" i="0" u="none" strike="noStrike" cap="none" normalizeH="0" baseline="0">
                          <a:ln>
                            <a:noFill/>
                          </a:ln>
                          <a:solidFill>
                            <a:schemeClr val="accent2"/>
                          </a:solidFill>
                          <a:effectLst/>
                          <a:latin typeface="Tahoma" pitchFamily="34" charset="0"/>
                          <a:cs typeface="Arial" pitchFamily="34" charset="0"/>
                        </a:rPr>
                        <a:t>   Advantages</a:t>
                      </a:r>
                      <a:r>
                        <a:rPr kumimoji="0" lang="en-US" sz="2800" b="0" i="0" u="none" strike="noStrike" cap="none" normalizeH="0" baseline="0">
                          <a:ln>
                            <a:noFill/>
                          </a:ln>
                          <a:solidFill>
                            <a:schemeClr val="tx1"/>
                          </a:solidFill>
                          <a:effectLst/>
                          <a:latin typeface="Tahoma" pitchFamily="34" charset="0"/>
                          <a:cs typeface="Arial" pitchFamily="34"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0" i="0" u="none" strike="noStrike" cap="none" normalizeH="0" baseline="0">
                          <a:ln>
                            <a:noFill/>
                          </a:ln>
                          <a:solidFill>
                            <a:schemeClr val="hlink"/>
                          </a:solidFill>
                          <a:effectLst/>
                          <a:latin typeface="Tahoma" pitchFamily="34" charset="0"/>
                          <a:cs typeface="Arial" pitchFamily="34" charset="0"/>
                        </a:rPr>
                        <a:t>    Indications</a:t>
                      </a:r>
                      <a:r>
                        <a:rPr kumimoji="0" lang="en-US" sz="2800" b="0" i="0" u="none" strike="noStrike" cap="none" normalizeH="0" baseline="0">
                          <a:ln>
                            <a:noFill/>
                          </a:ln>
                          <a:solidFill>
                            <a:schemeClr val="tx1"/>
                          </a:solidFill>
                          <a:effectLst/>
                          <a:latin typeface="Tahoma" pitchFamily="34" charset="0"/>
                          <a:cs typeface="Arial" pitchFamily="34" charset="0"/>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4792662">
                <a:tc>
                  <a:txBody>
                    <a:bodyPr/>
                    <a:lstStyle/>
                    <a:p>
                      <a:pPr marL="0" marR="0" lvl="0" indent="0" algn="l" defTabSz="914400" rtl="0" eaLnBrk="1" fontAlgn="base" latinLnBrk="0" hangingPunct="1">
                        <a:lnSpc>
                          <a:spcPct val="100000"/>
                        </a:lnSpc>
                        <a:spcBef>
                          <a:spcPct val="20000"/>
                        </a:spcBef>
                        <a:spcAft>
                          <a:spcPct val="0"/>
                        </a:spcAft>
                        <a:buClr>
                          <a:srgbClr val="FF0000"/>
                        </a:buClr>
                        <a:buSzPct val="120000"/>
                        <a:buFont typeface="Wingdings" pitchFamily="2" charset="2"/>
                        <a:buChar char="ü"/>
                        <a:tabLst/>
                      </a:pPr>
                      <a:r>
                        <a:rPr kumimoji="0" lang="en-US" sz="2000" b="0" i="0" u="none" strike="noStrike" cap="none" normalizeH="0" baseline="0">
                          <a:ln>
                            <a:noFill/>
                          </a:ln>
                          <a:solidFill>
                            <a:schemeClr val="tx1"/>
                          </a:solidFill>
                          <a:effectLst/>
                          <a:latin typeface="Tahoma" pitchFamily="34" charset="0"/>
                          <a:cs typeface="Arial" pitchFamily="34" charset="0"/>
                        </a:rPr>
                        <a:t>Non absorptive</a:t>
                      </a:r>
                    </a:p>
                    <a:p>
                      <a:pPr marL="0" marR="0" lvl="0" indent="0" algn="l" defTabSz="914400" rtl="0" eaLnBrk="1" fontAlgn="base" latinLnBrk="0" hangingPunct="1">
                        <a:lnSpc>
                          <a:spcPct val="100000"/>
                        </a:lnSpc>
                        <a:spcBef>
                          <a:spcPct val="20000"/>
                        </a:spcBef>
                        <a:spcAft>
                          <a:spcPct val="0"/>
                        </a:spcAft>
                        <a:buClr>
                          <a:srgbClr val="FF0000"/>
                        </a:buClr>
                        <a:buSzPct val="120000"/>
                        <a:buFont typeface="Wingdings" pitchFamily="2" charset="2"/>
                        <a:buChar char="ü"/>
                        <a:tabLst/>
                      </a:pPr>
                      <a:r>
                        <a:rPr kumimoji="0" lang="en-US" sz="2000" b="0" i="0" u="none" strike="noStrike" cap="none" normalizeH="0" baseline="0">
                          <a:ln>
                            <a:noFill/>
                          </a:ln>
                          <a:solidFill>
                            <a:schemeClr val="tx1"/>
                          </a:solidFill>
                          <a:effectLst/>
                          <a:latin typeface="Tahoma" pitchFamily="34" charset="0"/>
                          <a:cs typeface="Arial" pitchFamily="34" charset="0"/>
                        </a:rPr>
                        <a:t>May adhere to some wounds</a:t>
                      </a:r>
                    </a:p>
                    <a:p>
                      <a:pPr marL="0" marR="0" lvl="0" indent="0" algn="l" defTabSz="914400" rtl="0" eaLnBrk="1" fontAlgn="base" latinLnBrk="0" hangingPunct="1">
                        <a:lnSpc>
                          <a:spcPct val="100000"/>
                        </a:lnSpc>
                        <a:spcBef>
                          <a:spcPct val="20000"/>
                        </a:spcBef>
                        <a:spcAft>
                          <a:spcPct val="0"/>
                        </a:spcAft>
                        <a:buClr>
                          <a:srgbClr val="FF0000"/>
                        </a:buClr>
                        <a:buSzPct val="120000"/>
                        <a:buFont typeface="Wingdings" pitchFamily="2" charset="2"/>
                        <a:buChar char="ü"/>
                        <a:tabLst/>
                      </a:pPr>
                      <a:r>
                        <a:rPr kumimoji="0" lang="en-US" sz="2000" b="0" i="0" u="none" strike="noStrike" cap="none" normalizeH="0" baseline="0">
                          <a:ln>
                            <a:noFill/>
                          </a:ln>
                          <a:solidFill>
                            <a:schemeClr val="tx1"/>
                          </a:solidFill>
                          <a:effectLst/>
                          <a:latin typeface="Tahoma" pitchFamily="34" charset="0"/>
                          <a:cs typeface="Arial" pitchFamily="34" charset="0"/>
                        </a:rPr>
                        <a:t>Fluid retention may lead to maceration of peri wound area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120000"/>
                        <a:buFont typeface="Wingdings" pitchFamily="2" charset="2"/>
                        <a:buChar char="ü"/>
                        <a:tabLst/>
                      </a:pPr>
                      <a:r>
                        <a:rPr kumimoji="0" lang="en-US" sz="2000" b="0" i="0" u="none" strike="noStrike" cap="none" normalizeH="0" baseline="0">
                          <a:ln>
                            <a:noFill/>
                          </a:ln>
                          <a:solidFill>
                            <a:schemeClr val="tx1"/>
                          </a:solidFill>
                          <a:effectLst/>
                          <a:latin typeface="Tahoma" pitchFamily="34" charset="0"/>
                          <a:cs typeface="Arial" pitchFamily="34" charset="0"/>
                        </a:rPr>
                        <a:t>Wound inspection</a:t>
                      </a:r>
                    </a:p>
                    <a:p>
                      <a:pPr marL="0" marR="0" lvl="0" indent="0" algn="l" defTabSz="914400" rtl="0" eaLnBrk="1" fontAlgn="base" latinLnBrk="0" hangingPunct="1">
                        <a:lnSpc>
                          <a:spcPct val="100000"/>
                        </a:lnSpc>
                        <a:spcBef>
                          <a:spcPct val="20000"/>
                        </a:spcBef>
                        <a:spcAft>
                          <a:spcPct val="0"/>
                        </a:spcAft>
                        <a:buClr>
                          <a:schemeClr val="accent2"/>
                        </a:buClr>
                        <a:buSzPct val="120000"/>
                        <a:buFont typeface="Wingdings" pitchFamily="2" charset="2"/>
                        <a:buChar char="ü"/>
                        <a:tabLst/>
                      </a:pPr>
                      <a:r>
                        <a:rPr kumimoji="0" lang="en-US" sz="2000" b="0" i="0" u="none" strike="noStrike" cap="none" normalizeH="0" baseline="0">
                          <a:ln>
                            <a:noFill/>
                          </a:ln>
                          <a:solidFill>
                            <a:schemeClr val="tx1"/>
                          </a:solidFill>
                          <a:effectLst/>
                          <a:latin typeface="Tahoma" pitchFamily="34" charset="0"/>
                          <a:cs typeface="Arial" pitchFamily="34" charset="0"/>
                        </a:rPr>
                        <a:t>Impermeable to fluids and bacteria</a:t>
                      </a:r>
                    </a:p>
                    <a:p>
                      <a:pPr marL="0" marR="0" lvl="0" indent="0" algn="l" defTabSz="914400" rtl="0" eaLnBrk="1" fontAlgn="base" latinLnBrk="0" hangingPunct="1">
                        <a:lnSpc>
                          <a:spcPct val="100000"/>
                        </a:lnSpc>
                        <a:spcBef>
                          <a:spcPct val="20000"/>
                        </a:spcBef>
                        <a:spcAft>
                          <a:spcPct val="0"/>
                        </a:spcAft>
                        <a:buClr>
                          <a:schemeClr val="accent2"/>
                        </a:buClr>
                        <a:buSzPct val="120000"/>
                        <a:buFont typeface="Wingdings" pitchFamily="2" charset="2"/>
                        <a:buChar char="ü"/>
                        <a:tabLst/>
                      </a:pPr>
                      <a:r>
                        <a:rPr kumimoji="0" lang="en-US" sz="2000" b="0" i="0" u="none" strike="noStrike" cap="none" normalizeH="0" baseline="0">
                          <a:ln>
                            <a:noFill/>
                          </a:ln>
                          <a:solidFill>
                            <a:schemeClr val="tx1"/>
                          </a:solidFill>
                          <a:effectLst/>
                          <a:latin typeface="Tahoma" pitchFamily="34" charset="0"/>
                          <a:cs typeface="Arial" pitchFamily="34" charset="0"/>
                        </a:rPr>
                        <a:t>Conformable</a:t>
                      </a:r>
                    </a:p>
                    <a:p>
                      <a:pPr marL="0" marR="0" lvl="0" indent="0" algn="l" defTabSz="914400" rtl="0" eaLnBrk="1" fontAlgn="base" latinLnBrk="0" hangingPunct="1">
                        <a:lnSpc>
                          <a:spcPct val="100000"/>
                        </a:lnSpc>
                        <a:spcBef>
                          <a:spcPct val="20000"/>
                        </a:spcBef>
                        <a:spcAft>
                          <a:spcPct val="0"/>
                        </a:spcAft>
                        <a:buClr>
                          <a:schemeClr val="accent2"/>
                        </a:buClr>
                        <a:buSzPct val="120000"/>
                        <a:buFont typeface="Wingdings" pitchFamily="2" charset="2"/>
                        <a:buChar char="ü"/>
                        <a:tabLst/>
                      </a:pPr>
                      <a:r>
                        <a:rPr kumimoji="0" lang="en-US" sz="2000" b="0" i="0" u="none" strike="noStrike" cap="none" normalizeH="0" baseline="0">
                          <a:ln>
                            <a:noFill/>
                          </a:ln>
                          <a:solidFill>
                            <a:schemeClr val="tx1"/>
                          </a:solidFill>
                          <a:effectLst/>
                          <a:latin typeface="Tahoma" pitchFamily="34" charset="0"/>
                          <a:cs typeface="Arial" pitchFamily="34" charset="0"/>
                        </a:rPr>
                        <a:t>Promotes autolytic debridement</a:t>
                      </a:r>
                    </a:p>
                    <a:p>
                      <a:pPr marL="0" marR="0" lvl="0" indent="0" algn="l" defTabSz="914400" rtl="0" eaLnBrk="1" fontAlgn="base" latinLnBrk="0" hangingPunct="1">
                        <a:lnSpc>
                          <a:spcPct val="100000"/>
                        </a:lnSpc>
                        <a:spcBef>
                          <a:spcPct val="20000"/>
                        </a:spcBef>
                        <a:spcAft>
                          <a:spcPct val="0"/>
                        </a:spcAft>
                        <a:buClr>
                          <a:schemeClr val="accent2"/>
                        </a:buClr>
                        <a:buSzPct val="120000"/>
                        <a:buFont typeface="Wingdings" pitchFamily="2" charset="2"/>
                        <a:buChar char="ü"/>
                        <a:tabLst/>
                      </a:pPr>
                      <a:r>
                        <a:rPr kumimoji="0" lang="en-US" sz="2000" b="0" i="0" u="none" strike="noStrike" cap="none" normalizeH="0" baseline="0">
                          <a:ln>
                            <a:noFill/>
                          </a:ln>
                          <a:solidFill>
                            <a:schemeClr val="tx1"/>
                          </a:solidFill>
                          <a:effectLst/>
                          <a:latin typeface="Tahoma" pitchFamily="34" charset="0"/>
                          <a:cs typeface="Arial" pitchFamily="34" charset="0"/>
                        </a:rPr>
                        <a:t>Prevents or reduces friction</a:t>
                      </a:r>
                    </a:p>
                    <a:p>
                      <a:pPr marL="0" marR="0" lvl="0" indent="0" algn="l" defTabSz="914400" rtl="0" eaLnBrk="1" fontAlgn="base" latinLnBrk="0" hangingPunct="1">
                        <a:lnSpc>
                          <a:spcPct val="100000"/>
                        </a:lnSpc>
                        <a:spcBef>
                          <a:spcPct val="20000"/>
                        </a:spcBef>
                        <a:spcAft>
                          <a:spcPct val="0"/>
                        </a:spcAft>
                        <a:buClr>
                          <a:schemeClr val="accent2"/>
                        </a:buClr>
                        <a:buSzPct val="120000"/>
                        <a:buFont typeface="Wingdings" pitchFamily="2" charset="2"/>
                        <a:buChar char="ü"/>
                        <a:tabLst/>
                      </a:pPr>
                      <a:r>
                        <a:rPr kumimoji="0" lang="en-US" sz="2000" b="0" i="0" u="none" strike="noStrike" cap="none" normalizeH="0" baseline="0">
                          <a:ln>
                            <a:noFill/>
                          </a:ln>
                          <a:solidFill>
                            <a:schemeClr val="tx1"/>
                          </a:solidFill>
                          <a:effectLst/>
                          <a:latin typeface="Tahoma" pitchFamily="34" charset="0"/>
                          <a:cs typeface="Arial" pitchFamily="34" charset="0"/>
                        </a:rPr>
                        <a:t>Numerous size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 typeface="Wingdings" pitchFamily="2" charset="2"/>
                        <a:buChar char="ü"/>
                        <a:tabLst/>
                      </a:pPr>
                      <a:r>
                        <a:rPr kumimoji="0" lang="en-US" sz="2000" b="0" i="0" u="none" strike="noStrike" cap="none" normalizeH="0" baseline="0" dirty="0">
                          <a:ln>
                            <a:noFill/>
                          </a:ln>
                          <a:solidFill>
                            <a:schemeClr val="tx1"/>
                          </a:solidFill>
                          <a:effectLst/>
                          <a:latin typeface="Tahoma" pitchFamily="34" charset="0"/>
                          <a:cs typeface="Arial" pitchFamily="34" charset="0"/>
                        </a:rPr>
                        <a:t>Partial</a:t>
                      </a:r>
                      <a:r>
                        <a:rPr kumimoji="0" lang="en-US" sz="2800" b="0" i="0" u="none" strike="noStrike" cap="none" normalizeH="0" baseline="0" dirty="0">
                          <a:ln>
                            <a:noFill/>
                          </a:ln>
                          <a:solidFill>
                            <a:schemeClr val="tx1"/>
                          </a:solidFill>
                          <a:effectLst/>
                          <a:latin typeface="Tahoma" pitchFamily="34" charset="0"/>
                          <a:cs typeface="Arial" pitchFamily="34" charset="0"/>
                        </a:rPr>
                        <a:t> </a:t>
                      </a:r>
                      <a:r>
                        <a:rPr kumimoji="0" lang="en-US" sz="2000" b="0" i="0" u="none" strike="noStrike" cap="none" normalizeH="0" baseline="0" dirty="0">
                          <a:ln>
                            <a:noFill/>
                          </a:ln>
                          <a:solidFill>
                            <a:schemeClr val="tx1"/>
                          </a:solidFill>
                          <a:effectLst/>
                          <a:latin typeface="Tahoma" pitchFamily="34" charset="0"/>
                          <a:cs typeface="Arial" pitchFamily="34" charset="0"/>
                        </a:rPr>
                        <a:t>thickness wounds</a:t>
                      </a:r>
                    </a:p>
                    <a:p>
                      <a:pPr marL="0" marR="0" lvl="0" indent="0" algn="l" defTabSz="914400" rtl="0" eaLnBrk="1" fontAlgn="base" latinLnBrk="0" hangingPunct="1">
                        <a:lnSpc>
                          <a:spcPct val="100000"/>
                        </a:lnSpc>
                        <a:spcBef>
                          <a:spcPct val="20000"/>
                        </a:spcBef>
                        <a:spcAft>
                          <a:spcPct val="0"/>
                        </a:spcAft>
                        <a:buClr>
                          <a:schemeClr val="hlink"/>
                        </a:buClr>
                        <a:buSzPct val="120000"/>
                        <a:buFont typeface="Wingdings" pitchFamily="2" charset="2"/>
                        <a:buChar char="ü"/>
                        <a:tabLst/>
                      </a:pPr>
                      <a:r>
                        <a:rPr kumimoji="0" lang="en-US" sz="2000" b="0" i="0" u="none" strike="noStrike" cap="none" normalizeH="0" baseline="0" dirty="0">
                          <a:ln>
                            <a:noFill/>
                          </a:ln>
                          <a:solidFill>
                            <a:schemeClr val="tx1"/>
                          </a:solidFill>
                          <a:effectLst/>
                          <a:latin typeface="Tahoma" pitchFamily="34" charset="0"/>
                          <a:cs typeface="Arial" pitchFamily="34" charset="0"/>
                        </a:rPr>
                        <a:t>Stage 1,2 PU</a:t>
                      </a:r>
                    </a:p>
                    <a:p>
                      <a:pPr marL="0" marR="0" lvl="0" indent="0" algn="l" defTabSz="914400" rtl="0" eaLnBrk="1" fontAlgn="base" latinLnBrk="0" hangingPunct="1">
                        <a:lnSpc>
                          <a:spcPct val="100000"/>
                        </a:lnSpc>
                        <a:spcBef>
                          <a:spcPct val="20000"/>
                        </a:spcBef>
                        <a:spcAft>
                          <a:spcPct val="0"/>
                        </a:spcAft>
                        <a:buClr>
                          <a:schemeClr val="hlink"/>
                        </a:buClr>
                        <a:buSzPct val="120000"/>
                        <a:buFont typeface="Wingdings" pitchFamily="2" charset="2"/>
                        <a:buChar char="ü"/>
                        <a:tabLst/>
                      </a:pPr>
                      <a:r>
                        <a:rPr kumimoji="0" lang="en-US" sz="2000" b="0" i="0" u="none" strike="noStrike" cap="none" normalizeH="0" baseline="0" dirty="0">
                          <a:ln>
                            <a:noFill/>
                          </a:ln>
                          <a:solidFill>
                            <a:schemeClr val="tx1"/>
                          </a:solidFill>
                          <a:effectLst/>
                          <a:latin typeface="Tahoma" pitchFamily="34" charset="0"/>
                          <a:cs typeface="Arial" pitchFamily="34" charset="0"/>
                        </a:rPr>
                        <a:t>Superficial burns</a:t>
                      </a:r>
                    </a:p>
                    <a:p>
                      <a:pPr marL="0" marR="0" lvl="0" indent="0" algn="l" defTabSz="914400" rtl="0" eaLnBrk="1" fontAlgn="base" latinLnBrk="0" hangingPunct="1">
                        <a:lnSpc>
                          <a:spcPct val="100000"/>
                        </a:lnSpc>
                        <a:spcBef>
                          <a:spcPct val="20000"/>
                        </a:spcBef>
                        <a:spcAft>
                          <a:spcPct val="0"/>
                        </a:spcAft>
                        <a:buClr>
                          <a:schemeClr val="hlink"/>
                        </a:buClr>
                        <a:buSzPct val="120000"/>
                        <a:buFont typeface="Wingdings" pitchFamily="2" charset="2"/>
                        <a:buChar char="ü"/>
                        <a:tabLst/>
                      </a:pPr>
                      <a:r>
                        <a:rPr kumimoji="0" lang="en-US" sz="2000" b="0" i="0" u="none" strike="noStrike" cap="none" normalizeH="0" baseline="0" dirty="0">
                          <a:ln>
                            <a:noFill/>
                          </a:ln>
                          <a:solidFill>
                            <a:schemeClr val="tx1"/>
                          </a:solidFill>
                          <a:effectLst/>
                          <a:latin typeface="Tahoma" pitchFamily="34" charset="0"/>
                          <a:cs typeface="Arial" pitchFamily="34" charset="0"/>
                        </a:rPr>
                        <a:t>Donor sites</a:t>
                      </a:r>
                      <a:endParaRPr kumimoji="0" lang="en-US" sz="2800" b="0" i="0" u="none" strike="noStrike" cap="none" normalizeH="0" baseline="0" dirty="0">
                        <a:ln>
                          <a:noFill/>
                        </a:ln>
                        <a:solidFill>
                          <a:schemeClr val="tx1"/>
                        </a:solidFill>
                        <a:effectLst/>
                        <a:latin typeface="Tahoma"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15345134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32" fill="hold" nodeType="clickEffect">
                                  <p:stCondLst>
                                    <p:cond delay="0"/>
                                  </p:stCondLst>
                                  <p:childTnLst>
                                    <p:set>
                                      <p:cBhvr>
                                        <p:cTn id="6" dur="1" fill="hold">
                                          <p:stCondLst>
                                            <p:cond delay="0"/>
                                          </p:stCondLst>
                                        </p:cTn>
                                        <p:tgtEl>
                                          <p:spTgt spid="388199"/>
                                        </p:tgtEl>
                                        <p:attrNameLst>
                                          <p:attrName>style.visibility</p:attrName>
                                        </p:attrNameLst>
                                      </p:cBhvr>
                                      <p:to>
                                        <p:strVal val="visible"/>
                                      </p:to>
                                    </p:set>
                                    <p:animEffect transition="in" filter="diamond(out)">
                                      <p:cBhvr>
                                        <p:cTn id="7" dur="2000"/>
                                        <p:tgtEl>
                                          <p:spTgt spid="3881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endParaRPr lang="fa-IR"/>
          </a:p>
        </p:txBody>
      </p:sp>
      <p:sp>
        <p:nvSpPr>
          <p:cNvPr id="8195" name="Content Placeholder 2"/>
          <p:cNvSpPr>
            <a:spLocks noGrp="1"/>
          </p:cNvSpPr>
          <p:nvPr>
            <p:ph idx="1"/>
          </p:nvPr>
        </p:nvSpPr>
        <p:spPr/>
        <p:txBody>
          <a:bodyPr/>
          <a:lstStyle/>
          <a:p>
            <a:pPr algn="l" rtl="0"/>
            <a:r>
              <a:rPr lang="en-US" dirty="0">
                <a:latin typeface="Garamond" pitchFamily="18" charset="0"/>
                <a:cs typeface="Arial" pitchFamily="34" charset="0"/>
              </a:rPr>
              <a:t>Marked antimicrobial activity has been detected</a:t>
            </a:r>
            <a:br>
              <a:rPr lang="en-US" dirty="0">
                <a:latin typeface="Garamond" pitchFamily="18" charset="0"/>
                <a:cs typeface="Arial" pitchFamily="34" charset="0"/>
              </a:rPr>
            </a:br>
            <a:r>
              <a:rPr lang="en-US" dirty="0">
                <a:latin typeface="Garamond" pitchFamily="18" charset="0"/>
                <a:cs typeface="Arial" pitchFamily="34" charset="0"/>
              </a:rPr>
              <a:t>against </a:t>
            </a:r>
            <a:r>
              <a:rPr lang="en-US" i="1" dirty="0">
                <a:latin typeface="Garamond" pitchFamily="18" charset="0"/>
                <a:cs typeface="Arial" pitchFamily="34" charset="0"/>
              </a:rPr>
              <a:t>Streptococcus </a:t>
            </a:r>
            <a:r>
              <a:rPr lang="en-US" dirty="0">
                <a:latin typeface="Garamond" pitchFamily="18" charset="0"/>
                <a:cs typeface="Arial" pitchFamily="34" charset="0"/>
              </a:rPr>
              <a:t>A and B and </a:t>
            </a:r>
            <a:r>
              <a:rPr lang="en-US" i="1" dirty="0">
                <a:latin typeface="Garamond" pitchFamily="18" charset="0"/>
                <a:cs typeface="Arial" pitchFamily="34" charset="0"/>
              </a:rPr>
              <a:t>Staphylococcus </a:t>
            </a:r>
            <a:r>
              <a:rPr lang="en-US" i="1" dirty="0" err="1">
                <a:latin typeface="Garamond" pitchFamily="18" charset="0"/>
                <a:cs typeface="Arial" pitchFamily="34" charset="0"/>
              </a:rPr>
              <a:t>aureus</a:t>
            </a:r>
            <a:r>
              <a:rPr lang="en-US" i="1" dirty="0">
                <a:latin typeface="Garamond" pitchFamily="18" charset="0"/>
                <a:cs typeface="Arial" pitchFamily="34" charset="0"/>
              </a:rPr>
              <a:t>, </a:t>
            </a:r>
            <a:r>
              <a:rPr lang="en-US" dirty="0">
                <a:latin typeface="Garamond" pitchFamily="18" charset="0"/>
                <a:cs typeface="Arial" pitchFamily="34" charset="0"/>
              </a:rPr>
              <a:t>with some activity detected against </a:t>
            </a:r>
            <a:r>
              <a:rPr lang="en-US" i="1" dirty="0">
                <a:latin typeface="Garamond" pitchFamily="18" charset="0"/>
                <a:cs typeface="Arial" pitchFamily="34" charset="0"/>
              </a:rPr>
              <a:t>Pseudomonas </a:t>
            </a:r>
            <a:r>
              <a:rPr lang="en-US" dirty="0" err="1">
                <a:latin typeface="Garamond" pitchFamily="18" charset="0"/>
                <a:cs typeface="Arial" pitchFamily="34" charset="0"/>
              </a:rPr>
              <a:t>sp</a:t>
            </a:r>
            <a:r>
              <a:rPr lang="en-US" dirty="0">
                <a:latin typeface="Garamond" pitchFamily="18" charset="0"/>
                <a:cs typeface="Arial" pitchFamily="34" charset="0"/>
              </a:rPr>
              <a:t> and a clinical isolate of a resistant strain of </a:t>
            </a:r>
            <a:r>
              <a:rPr lang="en-US" i="1" dirty="0">
                <a:latin typeface="Garamond" pitchFamily="18" charset="0"/>
                <a:cs typeface="Arial" pitchFamily="34" charset="0"/>
              </a:rPr>
              <a:t>S </a:t>
            </a:r>
            <a:r>
              <a:rPr lang="en-US" i="1" dirty="0" err="1">
                <a:latin typeface="Garamond" pitchFamily="18" charset="0"/>
                <a:cs typeface="Arial" pitchFamily="34" charset="0"/>
              </a:rPr>
              <a:t>aureus</a:t>
            </a:r>
            <a:r>
              <a:rPr lang="en-US" i="1" dirty="0">
                <a:latin typeface="Garamond" pitchFamily="18" charset="0"/>
                <a:cs typeface="Arial" pitchFamily="34" charset="0"/>
              </a:rPr>
              <a:t> </a:t>
            </a:r>
            <a:r>
              <a:rPr lang="en-US" dirty="0">
                <a:latin typeface="Garamond" pitchFamily="18" charset="0"/>
                <a:cs typeface="Arial" pitchFamily="34" charset="0"/>
              </a:rPr>
              <a:t>(MRSA) .</a:t>
            </a:r>
            <a:br>
              <a:rPr lang="en-US" dirty="0">
                <a:latin typeface="Garamond" pitchFamily="18" charset="0"/>
                <a:cs typeface="Arial" pitchFamily="34" charset="0"/>
              </a:rPr>
            </a:br>
            <a:endParaRPr lang="fa-IR" dirty="0">
              <a:latin typeface="Garamond" pitchFamily="18" charset="0"/>
            </a:endParaRPr>
          </a:p>
        </p:txBody>
      </p:sp>
    </p:spTree>
    <p:extLst>
      <p:ext uri="{BB962C8B-B14F-4D97-AF65-F5344CB8AC3E}">
        <p14:creationId xmlns:p14="http://schemas.microsoft.com/office/powerpoint/2010/main" val="21204906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endParaRPr lang="fa-IR"/>
          </a:p>
        </p:txBody>
      </p:sp>
      <p:sp>
        <p:nvSpPr>
          <p:cNvPr id="9219" name="Content Placeholder 2"/>
          <p:cNvSpPr>
            <a:spLocks noGrp="1"/>
          </p:cNvSpPr>
          <p:nvPr>
            <p:ph idx="1"/>
          </p:nvPr>
        </p:nvSpPr>
        <p:spPr/>
        <p:txBody>
          <a:bodyPr/>
          <a:lstStyle/>
          <a:p>
            <a:pPr algn="l" rtl="0">
              <a:buFont typeface="Wingdings" pitchFamily="2" charset="2"/>
              <a:buChar char="ü"/>
            </a:pPr>
            <a:r>
              <a:rPr lang="en-US" dirty="0">
                <a:latin typeface="Garamond" pitchFamily="18" charset="0"/>
                <a:cs typeface="Arial" pitchFamily="34" charset="0"/>
              </a:rPr>
              <a:t>Growth of granulation tissue has been reported to be faster with better wound healing rates using maggot therapy.</a:t>
            </a:r>
          </a:p>
          <a:p>
            <a:pPr algn="l" rtl="0">
              <a:buFont typeface="Wingdings" pitchFamily="2" charset="2"/>
              <a:buChar char="ü"/>
            </a:pPr>
            <a:r>
              <a:rPr lang="en-US" dirty="0">
                <a:latin typeface="Garamond" pitchFamily="18" charset="0"/>
                <a:cs typeface="Arial" pitchFamily="34" charset="0"/>
              </a:rPr>
              <a:t>One study suggests that a possible mode of action for facilitating wound healing is the increase in tissue oxygenation that takes place when using maggot therapy. </a:t>
            </a:r>
            <a:br>
              <a:rPr lang="en-US" dirty="0">
                <a:latin typeface="Garamond" pitchFamily="18" charset="0"/>
                <a:cs typeface="Arial" pitchFamily="34" charset="0"/>
              </a:rPr>
            </a:br>
            <a:endParaRPr lang="fa-IR" dirty="0">
              <a:latin typeface="Garamond" pitchFamily="18" charset="0"/>
            </a:endParaRPr>
          </a:p>
        </p:txBody>
      </p:sp>
    </p:spTree>
    <p:extLst>
      <p:ext uri="{BB962C8B-B14F-4D97-AF65-F5344CB8AC3E}">
        <p14:creationId xmlns:p14="http://schemas.microsoft.com/office/powerpoint/2010/main" val="5089252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endParaRPr lang="fa-IR"/>
          </a:p>
        </p:txBody>
      </p:sp>
      <p:sp>
        <p:nvSpPr>
          <p:cNvPr id="10243" name="Content Placeholder 2"/>
          <p:cNvSpPr>
            <a:spLocks noGrp="1"/>
          </p:cNvSpPr>
          <p:nvPr>
            <p:ph idx="1"/>
          </p:nvPr>
        </p:nvSpPr>
        <p:spPr/>
        <p:txBody>
          <a:bodyPr/>
          <a:lstStyle/>
          <a:p>
            <a:pPr algn="l" rtl="0"/>
            <a:r>
              <a:rPr lang="en-US">
                <a:latin typeface="Garamond" pitchFamily="18" charset="0"/>
                <a:cs typeface="Arial" pitchFamily="34" charset="0"/>
              </a:rPr>
              <a:t>Early scientific reports of the evidence support that free-range maggot therapy maximizes debridement benefits compared with maggots that are contained in pouches or sacks and then placed in the wound. </a:t>
            </a:r>
            <a:br>
              <a:rPr lang="en-US">
                <a:latin typeface="Garamond" pitchFamily="18" charset="0"/>
                <a:cs typeface="Arial" pitchFamily="34" charset="0"/>
              </a:rPr>
            </a:br>
            <a:endParaRPr lang="fa-IR">
              <a:latin typeface="Garamond" pitchFamily="18" charset="0"/>
            </a:endParaRPr>
          </a:p>
        </p:txBody>
      </p:sp>
    </p:spTree>
    <p:extLst>
      <p:ext uri="{BB962C8B-B14F-4D97-AF65-F5344CB8AC3E}">
        <p14:creationId xmlns:p14="http://schemas.microsoft.com/office/powerpoint/2010/main" val="36751292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endParaRPr lang="fa-IR"/>
          </a:p>
        </p:txBody>
      </p:sp>
      <p:pic>
        <p:nvPicPr>
          <p:cNvPr id="1126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639" y="1989138"/>
            <a:ext cx="6115050" cy="385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299689" y="1989138"/>
            <a:ext cx="2964473" cy="3856037"/>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0737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endParaRPr lang="fa-IR"/>
          </a:p>
        </p:txBody>
      </p:sp>
      <p:sp>
        <p:nvSpPr>
          <p:cNvPr id="12291" name="Content Placeholder 2"/>
          <p:cNvSpPr>
            <a:spLocks noGrp="1"/>
          </p:cNvSpPr>
          <p:nvPr>
            <p:ph idx="1"/>
          </p:nvPr>
        </p:nvSpPr>
        <p:spPr/>
        <p:txBody>
          <a:bodyPr/>
          <a:lstStyle/>
          <a:p>
            <a:endParaRPr lang="fa-IR" dirty="0"/>
          </a:p>
        </p:txBody>
      </p:sp>
      <p:pic>
        <p:nvPicPr>
          <p:cNvPr id="1229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282" y="1772816"/>
            <a:ext cx="2822331" cy="3748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9612" y="1772816"/>
            <a:ext cx="2787162" cy="3696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6774" y="1772816"/>
            <a:ext cx="2831123" cy="3696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865401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endParaRPr lang="fa-IR" dirty="0"/>
          </a:p>
        </p:txBody>
      </p:sp>
      <p:sp>
        <p:nvSpPr>
          <p:cNvPr id="13315" name="Content Placeholder 2"/>
          <p:cNvSpPr>
            <a:spLocks noGrp="1"/>
          </p:cNvSpPr>
          <p:nvPr>
            <p:ph idx="1"/>
          </p:nvPr>
        </p:nvSpPr>
        <p:spPr/>
        <p:txBody>
          <a:bodyPr/>
          <a:lstStyle/>
          <a:p>
            <a:endParaRPr lang="fa-IR"/>
          </a:p>
        </p:txBody>
      </p:sp>
      <p:pic>
        <p:nvPicPr>
          <p:cNvPr id="1331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281" y="1484784"/>
            <a:ext cx="3855426" cy="273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1484784"/>
            <a:ext cx="3723542" cy="273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38178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endParaRPr lang="fa-IR"/>
          </a:p>
        </p:txBody>
      </p:sp>
      <p:sp>
        <p:nvSpPr>
          <p:cNvPr id="14339" name="Content Placeholder 2"/>
          <p:cNvSpPr>
            <a:spLocks noGrp="1"/>
          </p:cNvSpPr>
          <p:nvPr>
            <p:ph idx="1"/>
          </p:nvPr>
        </p:nvSpPr>
        <p:spPr/>
        <p:txBody>
          <a:bodyPr/>
          <a:lstStyle/>
          <a:p>
            <a:endParaRPr lang="fa-IR" dirty="0"/>
          </a:p>
        </p:txBody>
      </p:sp>
      <p:pic>
        <p:nvPicPr>
          <p:cNvPr id="1434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836712"/>
            <a:ext cx="6519496" cy="381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962689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pPr marL="0" indent="0" algn="ctr" rtl="0">
              <a:buFont typeface="Arial" pitchFamily="34" charset="0"/>
              <a:buNone/>
              <a:defRPr/>
            </a:pPr>
            <a:endParaRPr lang="en-US" sz="6000" b="1" dirty="0">
              <a:cs typeface="+mj-cs"/>
            </a:endParaRPr>
          </a:p>
          <a:p>
            <a:pPr marL="0" indent="0" algn="ctr" rtl="0">
              <a:buFont typeface="Arial" pitchFamily="34" charset="0"/>
              <a:buNone/>
              <a:defRPr/>
            </a:pPr>
            <a:r>
              <a:rPr lang="en-US" sz="6000" b="1" dirty="0">
                <a:cs typeface="+mj-cs"/>
              </a:rPr>
              <a:t>Off-loading</a:t>
            </a:r>
            <a:r>
              <a:rPr lang="en-US" dirty="0"/>
              <a:t> </a:t>
            </a:r>
            <a:br>
              <a:rPr lang="en-US" dirty="0"/>
            </a:br>
            <a:endParaRPr lang="fa-IR" dirty="0"/>
          </a:p>
        </p:txBody>
      </p:sp>
    </p:spTree>
    <p:extLst>
      <p:ext uri="{BB962C8B-B14F-4D97-AF65-F5344CB8AC3E}">
        <p14:creationId xmlns:p14="http://schemas.microsoft.com/office/powerpoint/2010/main" val="24770788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83865" y="404665"/>
            <a:ext cx="7909802" cy="4524315"/>
          </a:xfrm>
          <a:prstGeom prst="rect">
            <a:avLst/>
          </a:prstGeom>
          <a:solidFill>
            <a:srgbClr val="FFFF00"/>
          </a:solidFill>
          <a:ln>
            <a:solidFill>
              <a:srgbClr val="C00000"/>
            </a:solidFill>
          </a:ln>
          <a:effectLst/>
          <a:scene3d>
            <a:camera prst="orthographicFront">
              <a:rot lat="0" lon="0" rev="0"/>
            </a:camera>
            <a:lightRig rig="chilly" dir="t">
              <a:rot lat="0" lon="0" rev="18480000"/>
            </a:lightRig>
          </a:scene3d>
          <a:sp3d prstMaterial="clear">
            <a:bevelT h="63500"/>
          </a:sp3d>
        </p:spPr>
        <p:style>
          <a:lnRef idx="2">
            <a:schemeClr val="accent6"/>
          </a:lnRef>
          <a:fillRef idx="1">
            <a:schemeClr val="lt1"/>
          </a:fillRef>
          <a:effectRef idx="0">
            <a:schemeClr val="accent6"/>
          </a:effectRef>
          <a:fontRef idx="minor">
            <a:schemeClr val="dk1"/>
          </a:fontRef>
        </p:style>
        <p:txBody>
          <a:bodyPr>
            <a:spAutoFit/>
          </a:bodyPr>
          <a:lstStyle/>
          <a:p>
            <a:pPr marL="358775" indent="-358775" algn="l" rtl="0" eaLnBrk="0" hangingPunct="0">
              <a:lnSpc>
                <a:spcPct val="200000"/>
              </a:lnSpc>
              <a:spcBef>
                <a:spcPct val="20000"/>
              </a:spcBef>
              <a:buClr>
                <a:srgbClr val="C00000"/>
              </a:buClr>
              <a:buFont typeface="Wingdings" pitchFamily="2" charset="2"/>
              <a:buChar char="ü"/>
              <a:defRPr/>
            </a:pPr>
            <a:r>
              <a:rPr lang="en-US" sz="2400" dirty="0">
                <a:latin typeface="Garamond" pitchFamily="18" charset="0"/>
              </a:rPr>
              <a:t>Patients with diabetic neuropathy no longer feel the pain that normally precedes tissue damage. Therefore, relieving pressure from plantar tissues—known as </a:t>
            </a:r>
            <a:r>
              <a:rPr lang="en-US" sz="2400" i="1" dirty="0">
                <a:latin typeface="Garamond" pitchFamily="18" charset="0"/>
              </a:rPr>
              <a:t>off-loading</a:t>
            </a:r>
            <a:r>
              <a:rPr lang="en-US" sz="2400" dirty="0">
                <a:latin typeface="Garamond" pitchFamily="18" charset="0"/>
              </a:rPr>
              <a:t>—is key to treating and preventing ulcers. Off-loading can be accomplished using nonsurgical and surgical interventions. </a:t>
            </a:r>
            <a:br>
              <a:rPr lang="en-US" sz="2400" dirty="0">
                <a:latin typeface="Garamond" pitchFamily="18" charset="0"/>
              </a:rPr>
            </a:br>
            <a:endParaRPr lang="fa-IR" sz="2400" b="1" dirty="0">
              <a:solidFill>
                <a:prstClr val="black"/>
              </a:solidFill>
              <a:latin typeface="Garamond" pitchFamily="18" charset="0"/>
              <a:cs typeface="B Titr" pitchFamily="2" charset="-78"/>
            </a:endParaRPr>
          </a:p>
        </p:txBody>
      </p:sp>
    </p:spTree>
    <p:extLst>
      <p:ext uri="{BB962C8B-B14F-4D97-AF65-F5344CB8AC3E}">
        <p14:creationId xmlns:p14="http://schemas.microsoft.com/office/powerpoint/2010/main" val="19934802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endParaRPr lang="fa-IR"/>
          </a:p>
        </p:txBody>
      </p:sp>
      <p:sp>
        <p:nvSpPr>
          <p:cNvPr id="17411" name="Content Placeholder 2"/>
          <p:cNvSpPr>
            <a:spLocks noGrp="1"/>
          </p:cNvSpPr>
          <p:nvPr>
            <p:ph idx="1"/>
          </p:nvPr>
        </p:nvSpPr>
        <p:spPr/>
        <p:txBody>
          <a:bodyPr/>
          <a:lstStyle/>
          <a:p>
            <a:endParaRPr lang="fa-IR"/>
          </a:p>
        </p:txBody>
      </p:sp>
      <p:pic>
        <p:nvPicPr>
          <p:cNvPr id="174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159" y="333375"/>
            <a:ext cx="6714392" cy="619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67252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457200" y="0"/>
            <a:ext cx="8229600" cy="762000"/>
          </a:xfrm>
        </p:spPr>
        <p:txBody>
          <a:bodyPr/>
          <a:lstStyle/>
          <a:p>
            <a:pPr rtl="0" eaLnBrk="1" hangingPunct="1">
              <a:buClr>
                <a:srgbClr val="FF0000"/>
              </a:buClr>
              <a:buFont typeface="Wingdings" pitchFamily="2" charset="2"/>
              <a:buChar char="z"/>
            </a:pPr>
            <a:r>
              <a:rPr lang="en-US">
                <a:cs typeface="Times New Roman" pitchFamily="18" charset="0"/>
              </a:rPr>
              <a:t>Hydrocolloid </a:t>
            </a:r>
          </a:p>
        </p:txBody>
      </p:sp>
      <p:graphicFrame>
        <p:nvGraphicFramePr>
          <p:cNvPr id="447512" name="Group 24"/>
          <p:cNvGraphicFramePr>
            <a:graphicFrameLocks noGrp="1"/>
          </p:cNvGraphicFramePr>
          <p:nvPr>
            <p:ph type="tbl" idx="1"/>
          </p:nvPr>
        </p:nvGraphicFramePr>
        <p:xfrm>
          <a:off x="457200" y="838200"/>
          <a:ext cx="8229600" cy="5638800"/>
        </p:xfrm>
        <a:graphic>
          <a:graphicData uri="http://schemas.openxmlformats.org/drawingml/2006/table">
            <a:tbl>
              <a:tblPr rtl="1"/>
              <a:tblGrid>
                <a:gridCol w="2743200">
                  <a:extLst>
                    <a:ext uri="{9D8B030D-6E8A-4147-A177-3AD203B41FA5}">
                      <a16:colId xmlns:a16="http://schemas.microsoft.com/office/drawing/2014/main" xmlns="" val="20000"/>
                    </a:ext>
                  </a:extLst>
                </a:gridCol>
                <a:gridCol w="2743200">
                  <a:extLst>
                    <a:ext uri="{9D8B030D-6E8A-4147-A177-3AD203B41FA5}">
                      <a16:colId xmlns:a16="http://schemas.microsoft.com/office/drawing/2014/main" xmlns="" val="20001"/>
                    </a:ext>
                  </a:extLst>
                </a:gridCol>
                <a:gridCol w="2743200">
                  <a:extLst>
                    <a:ext uri="{9D8B030D-6E8A-4147-A177-3AD203B41FA5}">
                      <a16:colId xmlns:a16="http://schemas.microsoft.com/office/drawing/2014/main" xmlns="" val="20002"/>
                    </a:ext>
                  </a:extLst>
                </a:gridCol>
              </a:tblGrid>
              <a:tr h="846138">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0" i="0" u="none" strike="noStrike" cap="none" normalizeH="0" baseline="0" dirty="0">
                          <a:ln>
                            <a:noFill/>
                          </a:ln>
                          <a:solidFill>
                            <a:srgbClr val="FF0000"/>
                          </a:solidFill>
                          <a:effectLst/>
                          <a:latin typeface="Tahoma" pitchFamily="34" charset="0"/>
                          <a:cs typeface="Arial" pitchFamily="34" charset="0"/>
                        </a:rPr>
                        <a:t>Disadvantages</a:t>
                      </a:r>
                      <a:r>
                        <a:rPr kumimoji="0" lang="en-US" sz="2800" b="0" i="0" u="none" strike="noStrike" cap="none" normalizeH="0" baseline="0" dirty="0">
                          <a:ln>
                            <a:noFill/>
                          </a:ln>
                          <a:solidFill>
                            <a:schemeClr val="tx1"/>
                          </a:solidFill>
                          <a:effectLst/>
                          <a:latin typeface="Tahoma" pitchFamily="34" charset="0"/>
                          <a:cs typeface="Arial" pitchFamily="34" charset="0"/>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0" i="0" u="none" strike="noStrike" cap="none" normalizeH="0" baseline="0">
                          <a:ln>
                            <a:noFill/>
                          </a:ln>
                          <a:solidFill>
                            <a:schemeClr val="accent2"/>
                          </a:solidFill>
                          <a:effectLst/>
                          <a:latin typeface="Tahoma" pitchFamily="34" charset="0"/>
                          <a:cs typeface="Arial" pitchFamily="34" charset="0"/>
                        </a:rPr>
                        <a:t>Advantages</a:t>
                      </a:r>
                      <a:r>
                        <a:rPr kumimoji="0" lang="en-US" sz="2800" b="0" i="0" u="none" strike="noStrike" cap="none" normalizeH="0" baseline="0">
                          <a:ln>
                            <a:noFill/>
                          </a:ln>
                          <a:solidFill>
                            <a:schemeClr val="tx1"/>
                          </a:solidFill>
                          <a:effectLst/>
                          <a:latin typeface="Tahoma" pitchFamily="34" charset="0"/>
                          <a:cs typeface="Arial" pitchFamily="34"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0" i="0" u="none" strike="noStrike" cap="none" normalizeH="0" baseline="0">
                          <a:ln>
                            <a:noFill/>
                          </a:ln>
                          <a:solidFill>
                            <a:schemeClr val="hlink"/>
                          </a:solidFill>
                          <a:effectLst/>
                          <a:latin typeface="Tahoma" pitchFamily="34" charset="0"/>
                          <a:cs typeface="Arial" pitchFamily="34" charset="0"/>
                        </a:rPr>
                        <a:t>Indications</a:t>
                      </a:r>
                      <a:r>
                        <a:rPr kumimoji="0" lang="en-US" sz="2800" b="0" i="0" u="none" strike="noStrike" cap="none" normalizeH="0" baseline="0">
                          <a:ln>
                            <a:noFill/>
                          </a:ln>
                          <a:solidFill>
                            <a:schemeClr val="tx1"/>
                          </a:solidFill>
                          <a:effectLst/>
                          <a:latin typeface="Tahoma" pitchFamily="34" charset="0"/>
                          <a:cs typeface="Arial" pitchFamily="34" charset="0"/>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4792662">
                <a:tc>
                  <a:txBody>
                    <a:bodyPr/>
                    <a:lstStyle/>
                    <a:p>
                      <a:pPr marL="0" marR="0" lvl="0" indent="0" algn="l" defTabSz="914400" rtl="0" eaLnBrk="1" fontAlgn="base" latinLnBrk="0" hangingPunct="1">
                        <a:lnSpc>
                          <a:spcPct val="100000"/>
                        </a:lnSpc>
                        <a:spcBef>
                          <a:spcPct val="20000"/>
                        </a:spcBef>
                        <a:spcAft>
                          <a:spcPct val="0"/>
                        </a:spcAft>
                        <a:buClr>
                          <a:srgbClr val="FF0000"/>
                        </a:buClr>
                        <a:buSzPct val="120000"/>
                        <a:buFont typeface="Wingdings" pitchFamily="2" charset="2"/>
                        <a:buChar char="ü"/>
                        <a:tabLst/>
                      </a:pPr>
                      <a:r>
                        <a:rPr kumimoji="0" lang="en-US" sz="2000" b="0" i="0" u="none" strike="noStrike" cap="none" normalizeH="0" baseline="0">
                          <a:ln>
                            <a:noFill/>
                          </a:ln>
                          <a:solidFill>
                            <a:schemeClr val="tx1"/>
                          </a:solidFill>
                          <a:effectLst/>
                          <a:latin typeface="Tahoma" pitchFamily="34" charset="0"/>
                          <a:cs typeface="Arial" pitchFamily="34" charset="0"/>
                        </a:rPr>
                        <a:t>Some are opaque</a:t>
                      </a:r>
                    </a:p>
                    <a:p>
                      <a:pPr marL="0" marR="0" lvl="0" indent="0" algn="l" defTabSz="914400" rtl="0" eaLnBrk="1" fontAlgn="base" latinLnBrk="0" hangingPunct="1">
                        <a:lnSpc>
                          <a:spcPct val="100000"/>
                        </a:lnSpc>
                        <a:spcBef>
                          <a:spcPct val="20000"/>
                        </a:spcBef>
                        <a:spcAft>
                          <a:spcPct val="0"/>
                        </a:spcAft>
                        <a:buClr>
                          <a:srgbClr val="FF0000"/>
                        </a:buClr>
                        <a:buSzPct val="120000"/>
                        <a:buFont typeface="Wingdings" pitchFamily="2" charset="2"/>
                        <a:buChar char="ü"/>
                        <a:tabLst/>
                      </a:pPr>
                      <a:r>
                        <a:rPr kumimoji="0" lang="en-US" sz="2000" b="0" i="0" u="none" strike="noStrike" cap="none" normalizeH="0" baseline="0">
                          <a:ln>
                            <a:noFill/>
                          </a:ln>
                          <a:solidFill>
                            <a:schemeClr val="tx1"/>
                          </a:solidFill>
                          <a:effectLst/>
                          <a:latin typeface="Tahoma" pitchFamily="34" charset="0"/>
                          <a:cs typeface="Arial" pitchFamily="34" charset="0"/>
                        </a:rPr>
                        <a:t>Not recommended for heavily draining wounds ,sinus.</a:t>
                      </a:r>
                    </a:p>
                    <a:p>
                      <a:pPr marL="0" marR="0" lvl="0" indent="0" algn="l" defTabSz="914400" rtl="0" eaLnBrk="1" fontAlgn="base" latinLnBrk="0" hangingPunct="1">
                        <a:lnSpc>
                          <a:spcPct val="100000"/>
                        </a:lnSpc>
                        <a:spcBef>
                          <a:spcPct val="20000"/>
                        </a:spcBef>
                        <a:spcAft>
                          <a:spcPct val="0"/>
                        </a:spcAft>
                        <a:buClr>
                          <a:srgbClr val="FF0000"/>
                        </a:buClr>
                        <a:buSzPct val="120000"/>
                        <a:buFont typeface="Wingdings" pitchFamily="2" charset="2"/>
                        <a:buChar char="ü"/>
                        <a:tabLst/>
                      </a:pPr>
                      <a:r>
                        <a:rPr kumimoji="0" lang="en-US" sz="2000" b="0" i="0" u="none" strike="noStrike" cap="none" normalizeH="0" baseline="0">
                          <a:ln>
                            <a:noFill/>
                          </a:ln>
                          <a:solidFill>
                            <a:schemeClr val="tx1"/>
                          </a:solidFill>
                          <a:effectLst/>
                          <a:latin typeface="Tahoma" pitchFamily="34" charset="0"/>
                          <a:cs typeface="Arial" pitchFamily="34" charset="0"/>
                        </a:rPr>
                        <a:t>Some may difficult to remove and may leave a residue</a:t>
                      </a:r>
                    </a:p>
                    <a:p>
                      <a:pPr marL="0" marR="0" lvl="0" indent="0" algn="l" defTabSz="914400" rtl="0" eaLnBrk="1" fontAlgn="base" latinLnBrk="0" hangingPunct="1">
                        <a:lnSpc>
                          <a:spcPct val="100000"/>
                        </a:lnSpc>
                        <a:spcBef>
                          <a:spcPct val="20000"/>
                        </a:spcBef>
                        <a:spcAft>
                          <a:spcPct val="0"/>
                        </a:spcAft>
                        <a:buClr>
                          <a:srgbClr val="FF0000"/>
                        </a:buClr>
                        <a:buSzPct val="120000"/>
                        <a:buFont typeface="Wingdings" pitchFamily="2" charset="2"/>
                        <a:buChar char="ü"/>
                        <a:tabLst/>
                      </a:pPr>
                      <a:r>
                        <a:rPr kumimoji="0" lang="en-US" sz="2000" b="0" i="0" u="none" strike="noStrike" cap="none" normalizeH="0" baseline="0">
                          <a:ln>
                            <a:noFill/>
                          </a:ln>
                          <a:solidFill>
                            <a:schemeClr val="tx1"/>
                          </a:solidFill>
                          <a:effectLst/>
                          <a:latin typeface="Tahoma" pitchFamily="34" charset="0"/>
                          <a:cs typeface="Arial" pitchFamily="34" charset="0"/>
                        </a:rPr>
                        <a:t>Odor can be confused with infection</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2000" b="0" i="0" u="none" strike="noStrike" cap="none" normalizeH="0" baseline="0">
                        <a:ln>
                          <a:noFill/>
                        </a:ln>
                        <a:solidFill>
                          <a:schemeClr val="tx1"/>
                        </a:solidFill>
                        <a:effectLst/>
                        <a:latin typeface="Tahoma" pitchFamily="34" charset="0"/>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120000"/>
                        <a:buFont typeface="Wingdings" pitchFamily="2" charset="2"/>
                        <a:buChar char="ü"/>
                        <a:tabLst/>
                      </a:pPr>
                      <a:r>
                        <a:rPr kumimoji="0" lang="en-US" sz="2000" b="0" i="0" u="none" strike="noStrike" cap="none" normalizeH="0" baseline="0">
                          <a:ln>
                            <a:noFill/>
                          </a:ln>
                          <a:solidFill>
                            <a:schemeClr val="tx1"/>
                          </a:solidFill>
                          <a:effectLst/>
                          <a:latin typeface="Tahoma" pitchFamily="34" charset="0"/>
                          <a:cs typeface="Arial" pitchFamily="34" charset="0"/>
                        </a:rPr>
                        <a:t>Autolytic debridement</a:t>
                      </a:r>
                    </a:p>
                    <a:p>
                      <a:pPr marL="0" marR="0" lvl="0" indent="0" algn="l" defTabSz="914400" rtl="0" eaLnBrk="1" fontAlgn="base" latinLnBrk="0" hangingPunct="1">
                        <a:lnSpc>
                          <a:spcPct val="100000"/>
                        </a:lnSpc>
                        <a:spcBef>
                          <a:spcPct val="20000"/>
                        </a:spcBef>
                        <a:spcAft>
                          <a:spcPct val="0"/>
                        </a:spcAft>
                        <a:buClr>
                          <a:schemeClr val="accent2"/>
                        </a:buClr>
                        <a:buSzPct val="120000"/>
                        <a:buFont typeface="Wingdings" pitchFamily="2" charset="2"/>
                        <a:buChar char="ü"/>
                        <a:tabLst/>
                      </a:pPr>
                      <a:r>
                        <a:rPr kumimoji="0" lang="en-US" sz="2000" b="0" i="0" u="none" strike="noStrike" cap="none" normalizeH="0" baseline="0">
                          <a:ln>
                            <a:noFill/>
                          </a:ln>
                          <a:solidFill>
                            <a:schemeClr val="tx1"/>
                          </a:solidFill>
                          <a:effectLst/>
                          <a:latin typeface="Tahoma" pitchFamily="34" charset="0"/>
                          <a:cs typeface="Arial" pitchFamily="34" charset="0"/>
                        </a:rPr>
                        <a:t>Conformable</a:t>
                      </a:r>
                    </a:p>
                    <a:p>
                      <a:pPr marL="0" marR="0" lvl="0" indent="0" algn="l" defTabSz="914400" rtl="0" eaLnBrk="1" fontAlgn="base" latinLnBrk="0" hangingPunct="1">
                        <a:lnSpc>
                          <a:spcPct val="100000"/>
                        </a:lnSpc>
                        <a:spcBef>
                          <a:spcPct val="20000"/>
                        </a:spcBef>
                        <a:spcAft>
                          <a:spcPct val="0"/>
                        </a:spcAft>
                        <a:buClr>
                          <a:schemeClr val="accent2"/>
                        </a:buClr>
                        <a:buSzPct val="120000"/>
                        <a:buFont typeface="Wingdings" pitchFamily="2" charset="2"/>
                        <a:buChar char="ü"/>
                        <a:tabLst/>
                      </a:pPr>
                      <a:r>
                        <a:rPr kumimoji="0" lang="en-US" sz="2000" b="0" i="0" u="none" strike="noStrike" cap="none" normalizeH="0" baseline="0">
                          <a:ln>
                            <a:noFill/>
                          </a:ln>
                          <a:solidFill>
                            <a:schemeClr val="tx1"/>
                          </a:solidFill>
                          <a:effectLst/>
                          <a:latin typeface="Tahoma" pitchFamily="34" charset="0"/>
                          <a:cs typeface="Arial" pitchFamily="34" charset="0"/>
                        </a:rPr>
                        <a:t>Reduction of pain</a:t>
                      </a:r>
                    </a:p>
                    <a:p>
                      <a:pPr marL="0" marR="0" lvl="0" indent="0" algn="l" defTabSz="914400" rtl="0" eaLnBrk="1" fontAlgn="base" latinLnBrk="0" hangingPunct="1">
                        <a:lnSpc>
                          <a:spcPct val="100000"/>
                        </a:lnSpc>
                        <a:spcBef>
                          <a:spcPct val="20000"/>
                        </a:spcBef>
                        <a:spcAft>
                          <a:spcPct val="0"/>
                        </a:spcAft>
                        <a:buClr>
                          <a:schemeClr val="accent2"/>
                        </a:buClr>
                        <a:buSzPct val="120000"/>
                        <a:buFont typeface="Wingdings" pitchFamily="2" charset="2"/>
                        <a:buChar char="ü"/>
                        <a:tabLst/>
                      </a:pPr>
                      <a:r>
                        <a:rPr kumimoji="0" lang="en-US" sz="2000" b="0" i="0" u="none" strike="noStrike" cap="none" normalizeH="0" baseline="0">
                          <a:ln>
                            <a:noFill/>
                          </a:ln>
                          <a:solidFill>
                            <a:schemeClr val="tx1"/>
                          </a:solidFill>
                          <a:effectLst/>
                          <a:latin typeface="Tahoma" pitchFamily="34" charset="0"/>
                          <a:cs typeface="Arial" pitchFamily="34" charset="0"/>
                        </a:rPr>
                        <a:t>Thermal insulation</a:t>
                      </a:r>
                    </a:p>
                    <a:p>
                      <a:pPr marL="0" marR="0" lvl="0" indent="0" algn="l" defTabSz="914400" rtl="0" eaLnBrk="1" fontAlgn="base" latinLnBrk="0" hangingPunct="1">
                        <a:lnSpc>
                          <a:spcPct val="100000"/>
                        </a:lnSpc>
                        <a:spcBef>
                          <a:spcPct val="20000"/>
                        </a:spcBef>
                        <a:spcAft>
                          <a:spcPct val="0"/>
                        </a:spcAft>
                        <a:buClr>
                          <a:schemeClr val="accent2"/>
                        </a:buClr>
                        <a:buSzPct val="120000"/>
                        <a:buFont typeface="Wingdings" pitchFamily="2" charset="2"/>
                        <a:buChar char="ü"/>
                        <a:tabLst/>
                      </a:pPr>
                      <a:r>
                        <a:rPr kumimoji="0" lang="en-US" sz="2000" b="0" i="0" u="none" strike="noStrike" cap="none" normalizeH="0" baseline="0">
                          <a:ln>
                            <a:noFill/>
                          </a:ln>
                          <a:solidFill>
                            <a:schemeClr val="tx1"/>
                          </a:solidFill>
                          <a:effectLst/>
                          <a:latin typeface="Tahoma" pitchFamily="34" charset="0"/>
                          <a:cs typeface="Arial" pitchFamily="34" charset="0"/>
                        </a:rPr>
                        <a:t>Minimal to moderate absorption</a:t>
                      </a:r>
                    </a:p>
                    <a:p>
                      <a:pPr marL="0" marR="0" lvl="0" indent="0" algn="l" defTabSz="914400" rtl="0" eaLnBrk="1" fontAlgn="base" latinLnBrk="0" hangingPunct="1">
                        <a:lnSpc>
                          <a:spcPct val="100000"/>
                        </a:lnSpc>
                        <a:spcBef>
                          <a:spcPct val="20000"/>
                        </a:spcBef>
                        <a:spcAft>
                          <a:spcPct val="0"/>
                        </a:spcAft>
                        <a:buClr>
                          <a:schemeClr val="accent2"/>
                        </a:buClr>
                        <a:buSzPct val="120000"/>
                        <a:buFont typeface="Wingdings" pitchFamily="2" charset="2"/>
                        <a:buChar char="ü"/>
                        <a:tabLst/>
                      </a:pPr>
                      <a:r>
                        <a:rPr kumimoji="0" lang="en-US" sz="2000" b="0" i="0" u="none" strike="noStrike" cap="none" normalizeH="0" baseline="0">
                          <a:ln>
                            <a:noFill/>
                          </a:ln>
                          <a:solidFill>
                            <a:schemeClr val="tx1"/>
                          </a:solidFill>
                          <a:effectLst/>
                          <a:latin typeface="Tahoma" pitchFamily="34" charset="0"/>
                          <a:cs typeface="Arial" pitchFamily="34" charset="0"/>
                        </a:rPr>
                        <a:t>Long wear time (up to 7 days); decrease frequency of dressing change</a:t>
                      </a:r>
                    </a:p>
                    <a:p>
                      <a:pPr marL="0" marR="0" lvl="0" indent="0" algn="l" defTabSz="914400" rtl="0" eaLnBrk="1" fontAlgn="base" latinLnBrk="0" hangingPunct="1">
                        <a:lnSpc>
                          <a:spcPct val="100000"/>
                        </a:lnSpc>
                        <a:spcBef>
                          <a:spcPct val="20000"/>
                        </a:spcBef>
                        <a:spcAft>
                          <a:spcPct val="0"/>
                        </a:spcAft>
                        <a:buClr>
                          <a:schemeClr val="accent2"/>
                        </a:buClr>
                        <a:buSzPct val="120000"/>
                        <a:buFont typeface="Wingdings" pitchFamily="2" charset="2"/>
                        <a:buChar char="ü"/>
                        <a:tabLst/>
                      </a:pPr>
                      <a:r>
                        <a:rPr kumimoji="0" lang="en-US" sz="2000" b="0" i="0" u="none" strike="noStrike" cap="none" normalizeH="0" baseline="0">
                          <a:ln>
                            <a:noFill/>
                          </a:ln>
                          <a:solidFill>
                            <a:schemeClr val="tx1"/>
                          </a:solidFill>
                          <a:effectLst/>
                          <a:latin typeface="Tahoma" pitchFamily="34" charset="0"/>
                          <a:cs typeface="Arial" pitchFamily="34" charset="0"/>
                        </a:rPr>
                        <a:t>Numerous sizes,forms   </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2000" b="0" i="0" u="none" strike="noStrike" cap="none" normalizeH="0" baseline="0">
                        <a:ln>
                          <a:noFill/>
                        </a:ln>
                        <a:solidFill>
                          <a:schemeClr val="tx1"/>
                        </a:solidFill>
                        <a:effectLst/>
                        <a:latin typeface="Tahoma"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 typeface="Wingdings" pitchFamily="2" charset="2"/>
                        <a:buChar char="ü"/>
                        <a:tabLst/>
                      </a:pPr>
                      <a:r>
                        <a:rPr kumimoji="0" lang="en-US" sz="2000" b="0" i="0" u="none" strike="noStrike" cap="none" normalizeH="0" baseline="0" dirty="0">
                          <a:ln>
                            <a:noFill/>
                          </a:ln>
                          <a:solidFill>
                            <a:schemeClr val="tx1"/>
                          </a:solidFill>
                          <a:effectLst/>
                          <a:latin typeface="Tahoma" pitchFamily="34" charset="0"/>
                          <a:cs typeface="Arial" pitchFamily="34" charset="0"/>
                        </a:rPr>
                        <a:t>Partial and full thickness wounds</a:t>
                      </a:r>
                    </a:p>
                    <a:p>
                      <a:pPr marL="0" marR="0" lvl="0" indent="0" algn="l" defTabSz="914400" rtl="0" eaLnBrk="1" fontAlgn="base" latinLnBrk="0" hangingPunct="1">
                        <a:lnSpc>
                          <a:spcPct val="100000"/>
                        </a:lnSpc>
                        <a:spcBef>
                          <a:spcPct val="20000"/>
                        </a:spcBef>
                        <a:spcAft>
                          <a:spcPct val="0"/>
                        </a:spcAft>
                        <a:buClr>
                          <a:schemeClr val="hlink"/>
                        </a:buClr>
                        <a:buSzPct val="120000"/>
                        <a:buFont typeface="Wingdings" pitchFamily="2" charset="2"/>
                        <a:buChar char="ü"/>
                        <a:tabLst/>
                      </a:pPr>
                      <a:r>
                        <a:rPr kumimoji="0" lang="en-US" sz="2000" b="0" i="0" u="none" strike="noStrike" cap="none" normalizeH="0" baseline="0" dirty="0">
                          <a:ln>
                            <a:noFill/>
                          </a:ln>
                          <a:solidFill>
                            <a:schemeClr val="tx1"/>
                          </a:solidFill>
                          <a:effectLst/>
                          <a:latin typeface="Tahoma" pitchFamily="34" charset="0"/>
                          <a:cs typeface="Arial" pitchFamily="34" charset="0"/>
                        </a:rPr>
                        <a:t>PU</a:t>
                      </a:r>
                    </a:p>
                    <a:p>
                      <a:pPr marL="0" marR="0" lvl="0" indent="0" algn="l" defTabSz="914400" rtl="0" eaLnBrk="1" fontAlgn="base" latinLnBrk="0" hangingPunct="1">
                        <a:lnSpc>
                          <a:spcPct val="100000"/>
                        </a:lnSpc>
                        <a:spcBef>
                          <a:spcPct val="20000"/>
                        </a:spcBef>
                        <a:spcAft>
                          <a:spcPct val="0"/>
                        </a:spcAft>
                        <a:buClr>
                          <a:schemeClr val="hlink"/>
                        </a:buClr>
                        <a:buSzPct val="120000"/>
                        <a:buFont typeface="Wingdings" pitchFamily="2" charset="2"/>
                        <a:buChar char="ü"/>
                        <a:tabLst/>
                      </a:pPr>
                      <a:r>
                        <a:rPr kumimoji="0" lang="en-US" sz="2000" b="0" i="0" u="none" strike="noStrike" cap="none" normalizeH="0" baseline="0" dirty="0">
                          <a:ln>
                            <a:noFill/>
                          </a:ln>
                          <a:solidFill>
                            <a:schemeClr val="tx1"/>
                          </a:solidFill>
                          <a:effectLst/>
                          <a:latin typeface="Tahoma" pitchFamily="34" charset="0"/>
                          <a:cs typeface="Arial" pitchFamily="34" charset="0"/>
                        </a:rPr>
                        <a:t>Dermal ulcers</a:t>
                      </a:r>
                    </a:p>
                    <a:p>
                      <a:pPr marL="0" marR="0" lvl="0" indent="0" algn="l" defTabSz="914400" rtl="0" eaLnBrk="1" fontAlgn="base" latinLnBrk="0" hangingPunct="1">
                        <a:lnSpc>
                          <a:spcPct val="100000"/>
                        </a:lnSpc>
                        <a:spcBef>
                          <a:spcPct val="20000"/>
                        </a:spcBef>
                        <a:spcAft>
                          <a:spcPct val="0"/>
                        </a:spcAft>
                        <a:buClr>
                          <a:schemeClr val="hlink"/>
                        </a:buClr>
                        <a:buSzPct val="120000"/>
                        <a:buFont typeface="Wingdings" pitchFamily="2" charset="2"/>
                        <a:buChar char="ü"/>
                        <a:tabLst/>
                      </a:pPr>
                      <a:r>
                        <a:rPr kumimoji="0" lang="en-US" sz="2000" b="0" i="0" u="none" strike="noStrike" cap="none" normalizeH="0" baseline="0" dirty="0">
                          <a:ln>
                            <a:noFill/>
                          </a:ln>
                          <a:solidFill>
                            <a:schemeClr val="tx1"/>
                          </a:solidFill>
                          <a:effectLst/>
                          <a:latin typeface="Tahoma" pitchFamily="34" charset="0"/>
                          <a:cs typeface="Arial" pitchFamily="34" charset="0"/>
                        </a:rPr>
                        <a:t>Granular wounds</a:t>
                      </a:r>
                    </a:p>
                    <a:p>
                      <a:pPr marL="0" marR="0" lvl="0" indent="0" algn="l" defTabSz="914400" rtl="0" eaLnBrk="1" fontAlgn="base" latinLnBrk="0" hangingPunct="1">
                        <a:lnSpc>
                          <a:spcPct val="100000"/>
                        </a:lnSpc>
                        <a:spcBef>
                          <a:spcPct val="20000"/>
                        </a:spcBef>
                        <a:spcAft>
                          <a:spcPct val="0"/>
                        </a:spcAft>
                        <a:buClr>
                          <a:schemeClr val="hlink"/>
                        </a:buClr>
                        <a:buSzPct val="120000"/>
                        <a:buFont typeface="Wingdings" pitchFamily="2" charset="2"/>
                        <a:buChar char="ü"/>
                        <a:tabLst/>
                      </a:pPr>
                      <a:r>
                        <a:rPr kumimoji="0" lang="en-US" sz="2000" b="0" i="0" u="none" strike="noStrike" cap="none" normalizeH="0" baseline="0" dirty="0">
                          <a:ln>
                            <a:noFill/>
                          </a:ln>
                          <a:solidFill>
                            <a:schemeClr val="tx1"/>
                          </a:solidFill>
                          <a:effectLst/>
                          <a:latin typeface="Tahoma" pitchFamily="34" charset="0"/>
                          <a:cs typeface="Arial" pitchFamily="34" charset="0"/>
                        </a:rPr>
                        <a:t>Necrotic wounds</a:t>
                      </a:r>
                    </a:p>
                    <a:p>
                      <a:pPr marL="0" marR="0" lvl="0" indent="0" algn="l" defTabSz="914400" rtl="0" eaLnBrk="1" fontAlgn="base" latinLnBrk="0" hangingPunct="1">
                        <a:lnSpc>
                          <a:spcPct val="100000"/>
                        </a:lnSpc>
                        <a:spcBef>
                          <a:spcPct val="20000"/>
                        </a:spcBef>
                        <a:spcAft>
                          <a:spcPct val="0"/>
                        </a:spcAft>
                        <a:buClr>
                          <a:schemeClr val="hlink"/>
                        </a:buClr>
                        <a:buSzPct val="120000"/>
                        <a:buFont typeface="Wingdings" pitchFamily="2" charset="2"/>
                        <a:buChar char="ü"/>
                        <a:tabLst/>
                      </a:pPr>
                      <a:r>
                        <a:rPr kumimoji="0" lang="en-US" sz="2000" b="0" i="0" u="none" strike="noStrike" cap="none" normalizeH="0" baseline="0" dirty="0">
                          <a:ln>
                            <a:noFill/>
                          </a:ln>
                          <a:solidFill>
                            <a:schemeClr val="tx1"/>
                          </a:solidFill>
                          <a:effectLst/>
                          <a:latin typeface="Tahoma" pitchFamily="34" charset="0"/>
                          <a:cs typeface="Arial" pitchFamily="34" charset="0"/>
                        </a:rPr>
                        <a:t>Preventive dressing</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2000" b="0" i="0" u="none" strike="noStrike" cap="none" normalizeH="0" baseline="0" dirty="0">
                        <a:ln>
                          <a:noFill/>
                        </a:ln>
                        <a:solidFill>
                          <a:schemeClr val="tx1"/>
                        </a:solidFill>
                        <a:effectLst/>
                        <a:latin typeface="Tahoma" pitchFamily="34" charset="0"/>
                        <a:cs typeface="Arial" pitchFamily="34" charset="0"/>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2000" b="0" i="0" u="none" strike="noStrike" cap="none" normalizeH="0" baseline="0" dirty="0">
                        <a:ln>
                          <a:noFill/>
                        </a:ln>
                        <a:solidFill>
                          <a:schemeClr val="tx1"/>
                        </a:solidFill>
                        <a:effectLst/>
                        <a:latin typeface="Tahoma"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41159528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32" fill="hold" nodeType="clickEffect">
                                  <p:stCondLst>
                                    <p:cond delay="0"/>
                                  </p:stCondLst>
                                  <p:childTnLst>
                                    <p:set>
                                      <p:cBhvr>
                                        <p:cTn id="6" dur="1" fill="hold">
                                          <p:stCondLst>
                                            <p:cond delay="0"/>
                                          </p:stCondLst>
                                        </p:cTn>
                                        <p:tgtEl>
                                          <p:spTgt spid="447512"/>
                                        </p:tgtEl>
                                        <p:attrNameLst>
                                          <p:attrName>style.visibility</p:attrName>
                                        </p:attrNameLst>
                                      </p:cBhvr>
                                      <p:to>
                                        <p:strVal val="visible"/>
                                      </p:to>
                                    </p:set>
                                    <p:animEffect transition="in" filter="diamond(out)">
                                      <p:cBhvr>
                                        <p:cTn id="7" dur="500"/>
                                        <p:tgtEl>
                                          <p:spTgt spid="4475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endParaRPr lang="fa-IR"/>
          </a:p>
        </p:txBody>
      </p:sp>
      <p:pic>
        <p:nvPicPr>
          <p:cNvPr id="2253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573" y="1484784"/>
            <a:ext cx="3470031" cy="3243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2"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283968" y="1484784"/>
            <a:ext cx="3522785" cy="32623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77309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endParaRPr lang="fa-IR"/>
          </a:p>
        </p:txBody>
      </p:sp>
      <p:sp>
        <p:nvSpPr>
          <p:cNvPr id="23555" name="Content Placeholder 2"/>
          <p:cNvSpPr>
            <a:spLocks noGrp="1"/>
          </p:cNvSpPr>
          <p:nvPr>
            <p:ph idx="1"/>
          </p:nvPr>
        </p:nvSpPr>
        <p:spPr/>
        <p:txBody>
          <a:bodyPr/>
          <a:lstStyle/>
          <a:p>
            <a:endParaRPr lang="fa-IR"/>
          </a:p>
        </p:txBody>
      </p:sp>
      <p:pic>
        <p:nvPicPr>
          <p:cNvPr id="2355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631" y="2052639"/>
            <a:ext cx="3610708" cy="3265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8650" y="2052639"/>
            <a:ext cx="3522785" cy="3265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22326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endParaRPr lang="fa-IR"/>
          </a:p>
        </p:txBody>
      </p:sp>
      <p:sp>
        <p:nvSpPr>
          <p:cNvPr id="24579" name="Content Placeholder 2"/>
          <p:cNvSpPr>
            <a:spLocks noGrp="1"/>
          </p:cNvSpPr>
          <p:nvPr>
            <p:ph idx="1"/>
          </p:nvPr>
        </p:nvSpPr>
        <p:spPr/>
        <p:txBody>
          <a:bodyPr/>
          <a:lstStyle/>
          <a:p>
            <a:endParaRPr lang="fa-IR"/>
          </a:p>
        </p:txBody>
      </p:sp>
      <p:pic>
        <p:nvPicPr>
          <p:cNvPr id="2458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339" y="2276475"/>
            <a:ext cx="4340469" cy="271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276475"/>
            <a:ext cx="4067908" cy="271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557106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endParaRPr lang="fa-IR" dirty="0"/>
          </a:p>
        </p:txBody>
      </p:sp>
      <p:sp>
        <p:nvSpPr>
          <p:cNvPr id="4" name="Slide Number Placeholder 3"/>
          <p:cNvSpPr>
            <a:spLocks noGrp="1"/>
          </p:cNvSpPr>
          <p:nvPr>
            <p:ph type="sldNum" sz="quarter" idx="12"/>
          </p:nvPr>
        </p:nvSpPr>
        <p:spPr/>
        <p:txBody>
          <a:bodyPr/>
          <a:lstStyle/>
          <a:p>
            <a:fld id="{144004CB-CAA8-480D-A4B2-82854C772C9E}" type="slidenum">
              <a:rPr lang="en-US" smtClean="0"/>
              <a:pPr/>
              <a:t>43</a:t>
            </a:fld>
            <a:endParaRPr lang="en-US"/>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1196752"/>
            <a:ext cx="5616624" cy="3803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62339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endParaRPr lang="fa-IR"/>
          </a:p>
        </p:txBody>
      </p:sp>
      <p:sp>
        <p:nvSpPr>
          <p:cNvPr id="25603" name="Content Placeholder 2"/>
          <p:cNvSpPr>
            <a:spLocks noGrp="1"/>
          </p:cNvSpPr>
          <p:nvPr>
            <p:ph idx="1"/>
          </p:nvPr>
        </p:nvSpPr>
        <p:spPr/>
        <p:txBody>
          <a:bodyPr/>
          <a:lstStyle/>
          <a:p>
            <a:endParaRPr lang="fa-IR"/>
          </a:p>
        </p:txBody>
      </p:sp>
      <p:pic>
        <p:nvPicPr>
          <p:cNvPr id="2560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1404" y="2133600"/>
            <a:ext cx="3358662" cy="293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9358" y="2133600"/>
            <a:ext cx="3855426" cy="293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11151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endParaRPr lang="fa-IR"/>
          </a:p>
        </p:txBody>
      </p:sp>
      <p:sp>
        <p:nvSpPr>
          <p:cNvPr id="26627" name="Content Placeholder 2"/>
          <p:cNvSpPr>
            <a:spLocks noGrp="1"/>
          </p:cNvSpPr>
          <p:nvPr>
            <p:ph idx="1"/>
          </p:nvPr>
        </p:nvSpPr>
        <p:spPr/>
        <p:txBody>
          <a:bodyPr/>
          <a:lstStyle/>
          <a:p>
            <a:endParaRPr lang="fa-IR"/>
          </a:p>
        </p:txBody>
      </p:sp>
      <p:pic>
        <p:nvPicPr>
          <p:cNvPr id="2662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9570" y="1989139"/>
            <a:ext cx="3251689" cy="366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8650" y="1989138"/>
            <a:ext cx="3456842" cy="360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704256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endParaRPr lang="fa-IR"/>
          </a:p>
        </p:txBody>
      </p:sp>
      <p:sp>
        <p:nvSpPr>
          <p:cNvPr id="27651" name="Content Placeholder 2"/>
          <p:cNvSpPr>
            <a:spLocks noGrp="1"/>
          </p:cNvSpPr>
          <p:nvPr>
            <p:ph idx="1"/>
          </p:nvPr>
        </p:nvSpPr>
        <p:spPr/>
        <p:txBody>
          <a:bodyPr/>
          <a:lstStyle/>
          <a:p>
            <a:endParaRPr lang="fa-IR"/>
          </a:p>
        </p:txBody>
      </p:sp>
      <p:pic>
        <p:nvPicPr>
          <p:cNvPr id="2765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631" y="2205039"/>
            <a:ext cx="3522785" cy="324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2708" y="2205039"/>
            <a:ext cx="3588727" cy="324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20965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endParaRPr lang="fa-IR"/>
          </a:p>
        </p:txBody>
      </p:sp>
      <p:sp>
        <p:nvSpPr>
          <p:cNvPr id="28675" name="Content Placeholder 2"/>
          <p:cNvSpPr>
            <a:spLocks noGrp="1"/>
          </p:cNvSpPr>
          <p:nvPr>
            <p:ph idx="1"/>
          </p:nvPr>
        </p:nvSpPr>
        <p:spPr/>
        <p:txBody>
          <a:bodyPr/>
          <a:lstStyle/>
          <a:p>
            <a:endParaRPr lang="fa-IR" dirty="0"/>
          </a:p>
        </p:txBody>
      </p:sp>
      <p:pic>
        <p:nvPicPr>
          <p:cNvPr id="2867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2815" y="908720"/>
            <a:ext cx="5783874" cy="4625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537425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pPr marL="0" indent="0" algn="ctr">
              <a:buFont typeface="Arial" pitchFamily="34" charset="0"/>
              <a:buNone/>
              <a:defRPr/>
            </a:pPr>
            <a:endParaRPr lang="fa-IR" sz="4000" b="1" dirty="0">
              <a:cs typeface="+mj-cs"/>
            </a:endParaRPr>
          </a:p>
          <a:p>
            <a:pPr marL="0" indent="0" algn="ctr">
              <a:buFont typeface="Arial" pitchFamily="34" charset="0"/>
              <a:buNone/>
              <a:defRPr/>
            </a:pPr>
            <a:r>
              <a:rPr lang="en-US" sz="4000" b="1" dirty="0">
                <a:cs typeface="+mj-cs"/>
              </a:rPr>
              <a:t>Negative pressure wound therapy</a:t>
            </a:r>
            <a:br>
              <a:rPr lang="en-US" sz="4000" b="1" dirty="0">
                <a:cs typeface="+mj-cs"/>
              </a:rPr>
            </a:br>
            <a:endParaRPr lang="fa-IR" sz="3600" b="1" dirty="0">
              <a:cs typeface="+mj-cs"/>
            </a:endParaRPr>
          </a:p>
        </p:txBody>
      </p:sp>
      <p:pic>
        <p:nvPicPr>
          <p:cNvPr id="307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3793" y="3141663"/>
            <a:ext cx="4564674" cy="360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15269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endParaRPr lang="fa-IR"/>
          </a:p>
        </p:txBody>
      </p:sp>
      <p:sp>
        <p:nvSpPr>
          <p:cNvPr id="31747" name="Content Placeholder 2"/>
          <p:cNvSpPr>
            <a:spLocks noGrp="1"/>
          </p:cNvSpPr>
          <p:nvPr>
            <p:ph idx="1"/>
          </p:nvPr>
        </p:nvSpPr>
        <p:spPr/>
        <p:txBody>
          <a:bodyPr/>
          <a:lstStyle/>
          <a:p>
            <a:endParaRPr lang="fa-IR"/>
          </a:p>
        </p:txBody>
      </p:sp>
      <p:pic>
        <p:nvPicPr>
          <p:cNvPr id="3174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0443" y="981076"/>
            <a:ext cx="4985238" cy="4824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320982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Table Placeholder 2"/>
          <p:cNvSpPr>
            <a:spLocks noGrp="1"/>
          </p:cNvSpPr>
          <p:nvPr>
            <p:ph type="tbl" idx="1"/>
          </p:nvPr>
        </p:nvSpPr>
        <p:spPr/>
        <p:txBody>
          <a:bodyPr/>
          <a:lstStyle/>
          <a:p>
            <a:endParaRPr lang="fa-IR"/>
          </a:p>
        </p:txBody>
      </p:sp>
      <p:sp>
        <p:nvSpPr>
          <p:cNvPr id="4" name="Slide Number Placeholder 3"/>
          <p:cNvSpPr>
            <a:spLocks noGrp="1"/>
          </p:cNvSpPr>
          <p:nvPr>
            <p:ph type="sldNum" sz="quarter" idx="12"/>
          </p:nvPr>
        </p:nvSpPr>
        <p:spPr/>
        <p:txBody>
          <a:bodyPr/>
          <a:lstStyle/>
          <a:p>
            <a:pPr>
              <a:defRPr/>
            </a:pPr>
            <a:fld id="{C9E96716-B179-4F9E-BD51-753F3FD95FC4}" type="slidenum">
              <a:rPr lang="ar-SA" smtClean="0"/>
              <a:pPr>
                <a:defRPr/>
              </a:pPr>
              <a:t>5</a:t>
            </a:fld>
            <a:endParaRPr lang="en-US"/>
          </a:p>
        </p:txBody>
      </p:sp>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476672"/>
            <a:ext cx="3888431" cy="550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72021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50333" y="260649"/>
            <a:ext cx="7909802" cy="5632311"/>
          </a:xfrm>
          <a:prstGeom prst="rect">
            <a:avLst/>
          </a:prstGeom>
          <a:solidFill>
            <a:srgbClr val="FFFF00"/>
          </a:solidFill>
          <a:ln>
            <a:solidFill>
              <a:srgbClr val="C00000"/>
            </a:solidFill>
          </a:ln>
          <a:effectLst/>
          <a:scene3d>
            <a:camera prst="orthographicFront">
              <a:rot lat="0" lon="0" rev="0"/>
            </a:camera>
            <a:lightRig rig="chilly" dir="t">
              <a:rot lat="0" lon="0" rev="18480000"/>
            </a:lightRig>
          </a:scene3d>
          <a:sp3d prstMaterial="clear">
            <a:bevelT h="63500"/>
          </a:sp3d>
        </p:spPr>
        <p:style>
          <a:lnRef idx="2">
            <a:schemeClr val="accent6"/>
          </a:lnRef>
          <a:fillRef idx="1">
            <a:schemeClr val="lt1"/>
          </a:fillRef>
          <a:effectRef idx="0">
            <a:schemeClr val="accent6"/>
          </a:effectRef>
          <a:fontRef idx="minor">
            <a:schemeClr val="dk1"/>
          </a:fontRef>
        </p:style>
        <p:txBody>
          <a:bodyPr>
            <a:spAutoFit/>
          </a:bodyPr>
          <a:lstStyle/>
          <a:p>
            <a:pPr marL="358775" indent="-358775" algn="l" rtl="0" eaLnBrk="0" hangingPunct="0">
              <a:lnSpc>
                <a:spcPct val="300000"/>
              </a:lnSpc>
              <a:spcBef>
                <a:spcPct val="20000"/>
              </a:spcBef>
              <a:buClr>
                <a:srgbClr val="C00000"/>
              </a:buClr>
              <a:buFont typeface="Wingdings" pitchFamily="2" charset="2"/>
              <a:buChar char="ü"/>
              <a:defRPr/>
            </a:pPr>
            <a:r>
              <a:rPr lang="en-US" sz="2000" dirty="0"/>
              <a:t>When a wound fails to heal in a timely manner, negative pressure wound therapy may be used. Vacuum-assisted closure (VAC), an example of this type of therapy system, requires a special dressing, a vacuum tube, and a vacuum pump. </a:t>
            </a:r>
            <a:br>
              <a:rPr lang="en-US" sz="2000" dirty="0"/>
            </a:br>
            <a:endParaRPr lang="fa-IR" sz="2000" b="1" dirty="0">
              <a:solidFill>
                <a:prstClr val="black"/>
              </a:solidFill>
              <a:cs typeface="B Titr" pitchFamily="2" charset="-78"/>
            </a:endParaRPr>
          </a:p>
        </p:txBody>
      </p:sp>
    </p:spTree>
    <p:extLst>
      <p:ext uri="{BB962C8B-B14F-4D97-AF65-F5344CB8AC3E}">
        <p14:creationId xmlns:p14="http://schemas.microsoft.com/office/powerpoint/2010/main" val="23422703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endParaRPr lang="fa-IR"/>
          </a:p>
        </p:txBody>
      </p:sp>
      <p:sp>
        <p:nvSpPr>
          <p:cNvPr id="33795" name="Content Placeholder 2"/>
          <p:cNvSpPr>
            <a:spLocks noGrp="1"/>
          </p:cNvSpPr>
          <p:nvPr>
            <p:ph idx="1"/>
          </p:nvPr>
        </p:nvSpPr>
        <p:spPr/>
        <p:txBody>
          <a:bodyPr/>
          <a:lstStyle/>
          <a:p>
            <a:endParaRPr lang="fa-IR"/>
          </a:p>
        </p:txBody>
      </p:sp>
      <p:pic>
        <p:nvPicPr>
          <p:cNvPr id="3379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2292" y="1052736"/>
            <a:ext cx="6314343" cy="4094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659763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endParaRPr lang="fa-IR"/>
          </a:p>
        </p:txBody>
      </p:sp>
      <p:sp>
        <p:nvSpPr>
          <p:cNvPr id="34819" name="Content Placeholder 2"/>
          <p:cNvSpPr>
            <a:spLocks noGrp="1"/>
          </p:cNvSpPr>
          <p:nvPr>
            <p:ph idx="1"/>
          </p:nvPr>
        </p:nvSpPr>
        <p:spPr/>
        <p:txBody>
          <a:bodyPr/>
          <a:lstStyle/>
          <a:p>
            <a:endParaRPr lang="fa-IR"/>
          </a:p>
        </p:txBody>
      </p:sp>
      <p:pic>
        <p:nvPicPr>
          <p:cNvPr id="3482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28" y="1484784"/>
            <a:ext cx="4809392" cy="300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024091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endParaRPr lang="fa-IR"/>
          </a:p>
        </p:txBody>
      </p:sp>
      <p:sp>
        <p:nvSpPr>
          <p:cNvPr id="35843" name="Content Placeholder 2"/>
          <p:cNvSpPr>
            <a:spLocks noGrp="1"/>
          </p:cNvSpPr>
          <p:nvPr>
            <p:ph idx="1"/>
          </p:nvPr>
        </p:nvSpPr>
        <p:spPr/>
        <p:txBody>
          <a:bodyPr/>
          <a:lstStyle/>
          <a:p>
            <a:pPr algn="l" rtl="0">
              <a:buFont typeface="Wingdings" pitchFamily="2" charset="2"/>
              <a:buChar char="ü"/>
            </a:pPr>
            <a:r>
              <a:rPr lang="en-US">
                <a:latin typeface="Garamond" pitchFamily="18" charset="0"/>
                <a:cs typeface="Arial" pitchFamily="34" charset="0"/>
              </a:rPr>
              <a:t>Promotion of moist wound healing</a:t>
            </a:r>
          </a:p>
          <a:p>
            <a:pPr algn="l" rtl="0">
              <a:buFont typeface="Wingdings" pitchFamily="2" charset="2"/>
              <a:buChar char="ü"/>
            </a:pPr>
            <a:r>
              <a:rPr lang="en-US">
                <a:latin typeface="Garamond" pitchFamily="18" charset="0"/>
                <a:cs typeface="Arial" pitchFamily="34" charset="0"/>
              </a:rPr>
              <a:t>Reduction of edema and interstitial fluid</a:t>
            </a:r>
          </a:p>
          <a:p>
            <a:pPr algn="l" rtl="0">
              <a:buFont typeface="Wingdings" pitchFamily="2" charset="2"/>
              <a:buChar char="ü"/>
            </a:pPr>
            <a:r>
              <a:rPr lang="en-US">
                <a:latin typeface="Garamond" pitchFamily="18" charset="0"/>
                <a:cs typeface="Arial" pitchFamily="34" charset="0"/>
              </a:rPr>
              <a:t>Increased local perfusion</a:t>
            </a:r>
          </a:p>
          <a:p>
            <a:pPr algn="l" rtl="0">
              <a:buFont typeface="Wingdings" pitchFamily="2" charset="2"/>
              <a:buChar char="ü"/>
            </a:pPr>
            <a:r>
              <a:rPr lang="en-US">
                <a:latin typeface="Garamond" pitchFamily="18" charset="0"/>
                <a:cs typeface="Arial" pitchFamily="34" charset="0"/>
              </a:rPr>
              <a:t>Approximation of wound edges</a:t>
            </a:r>
          </a:p>
          <a:p>
            <a:pPr algn="l" rtl="0">
              <a:buFont typeface="Wingdings" pitchFamily="2" charset="2"/>
              <a:buChar char="ü"/>
            </a:pPr>
            <a:r>
              <a:rPr lang="en-US">
                <a:latin typeface="Garamond" pitchFamily="18" charset="0"/>
                <a:cs typeface="Arial" pitchFamily="34" charset="0"/>
              </a:rPr>
              <a:t>Stimulation of granulation tissue formation</a:t>
            </a:r>
          </a:p>
          <a:p>
            <a:pPr algn="l" rtl="0">
              <a:buFont typeface="Wingdings" pitchFamily="2" charset="2"/>
              <a:buChar char="ü"/>
            </a:pPr>
            <a:r>
              <a:rPr lang="en-US">
                <a:latin typeface="Garamond" pitchFamily="18" charset="0"/>
                <a:cs typeface="Arial" pitchFamily="34" charset="0"/>
              </a:rPr>
              <a:t>Reduction in bacterial load</a:t>
            </a:r>
          </a:p>
          <a:p>
            <a:pPr algn="l" rtl="0">
              <a:buFont typeface="Wingdings" pitchFamily="2" charset="2"/>
              <a:buChar char="ü"/>
            </a:pPr>
            <a:r>
              <a:rPr lang="en-US">
                <a:latin typeface="Garamond" pitchFamily="18" charset="0"/>
                <a:cs typeface="Arial" pitchFamily="34" charset="0"/>
              </a:rPr>
              <a:t>Reduction in the frequency of dressing changes </a:t>
            </a:r>
            <a:br>
              <a:rPr lang="en-US">
                <a:latin typeface="Garamond" pitchFamily="18" charset="0"/>
                <a:cs typeface="Arial" pitchFamily="34" charset="0"/>
              </a:rPr>
            </a:br>
            <a:endParaRPr lang="fa-IR">
              <a:latin typeface="Garamond" pitchFamily="18" charset="0"/>
            </a:endParaRPr>
          </a:p>
        </p:txBody>
      </p:sp>
    </p:spTree>
    <p:extLst>
      <p:ext uri="{BB962C8B-B14F-4D97-AF65-F5344CB8AC3E}">
        <p14:creationId xmlns:p14="http://schemas.microsoft.com/office/powerpoint/2010/main" val="25792860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endParaRPr lang="fa-IR"/>
          </a:p>
        </p:txBody>
      </p:sp>
      <p:sp>
        <p:nvSpPr>
          <p:cNvPr id="36867" name="Content Placeholder 2"/>
          <p:cNvSpPr>
            <a:spLocks noGrp="1"/>
          </p:cNvSpPr>
          <p:nvPr>
            <p:ph idx="1"/>
          </p:nvPr>
        </p:nvSpPr>
        <p:spPr/>
        <p:txBody>
          <a:bodyPr/>
          <a:lstStyle/>
          <a:p>
            <a:endParaRPr lang="fa-IR"/>
          </a:p>
        </p:txBody>
      </p:sp>
      <p:pic>
        <p:nvPicPr>
          <p:cNvPr id="3686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4451" y="765176"/>
            <a:ext cx="6780334" cy="4905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761920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endParaRPr lang="fa-IR"/>
          </a:p>
        </p:txBody>
      </p:sp>
      <p:sp>
        <p:nvSpPr>
          <p:cNvPr id="37891" name="Content Placeholder 2"/>
          <p:cNvSpPr>
            <a:spLocks noGrp="1"/>
          </p:cNvSpPr>
          <p:nvPr>
            <p:ph idx="1"/>
          </p:nvPr>
        </p:nvSpPr>
        <p:spPr/>
        <p:txBody>
          <a:bodyPr/>
          <a:lstStyle/>
          <a:p>
            <a:endParaRPr lang="fa-IR"/>
          </a:p>
        </p:txBody>
      </p:sp>
      <p:pic>
        <p:nvPicPr>
          <p:cNvPr id="3789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2566" y="981076"/>
            <a:ext cx="6912219" cy="51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53840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endParaRPr lang="fa-IR"/>
          </a:p>
        </p:txBody>
      </p:sp>
      <p:sp>
        <p:nvSpPr>
          <p:cNvPr id="38915" name="Content Placeholder 2"/>
          <p:cNvSpPr>
            <a:spLocks noGrp="1"/>
          </p:cNvSpPr>
          <p:nvPr>
            <p:ph idx="1"/>
          </p:nvPr>
        </p:nvSpPr>
        <p:spPr/>
        <p:txBody>
          <a:bodyPr/>
          <a:lstStyle/>
          <a:p>
            <a:endParaRPr lang="fa-IR"/>
          </a:p>
        </p:txBody>
      </p:sp>
      <p:pic>
        <p:nvPicPr>
          <p:cNvPr id="3891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1151" y="1133475"/>
            <a:ext cx="5915757" cy="488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50771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endParaRPr lang="fa-IR"/>
          </a:p>
        </p:txBody>
      </p:sp>
      <p:sp>
        <p:nvSpPr>
          <p:cNvPr id="39939" name="Content Placeholder 2"/>
          <p:cNvSpPr>
            <a:spLocks noGrp="1"/>
          </p:cNvSpPr>
          <p:nvPr>
            <p:ph idx="1"/>
          </p:nvPr>
        </p:nvSpPr>
        <p:spPr/>
        <p:txBody>
          <a:bodyPr/>
          <a:lstStyle/>
          <a:p>
            <a:endParaRPr lang="fa-IR"/>
          </a:p>
        </p:txBody>
      </p:sp>
      <p:pic>
        <p:nvPicPr>
          <p:cNvPr id="3994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931" y="1484313"/>
            <a:ext cx="8376138" cy="424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271019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endParaRPr lang="fa-IR"/>
          </a:p>
        </p:txBody>
      </p:sp>
      <p:sp>
        <p:nvSpPr>
          <p:cNvPr id="40963" name="Content Placeholder 2"/>
          <p:cNvSpPr>
            <a:spLocks noGrp="1"/>
          </p:cNvSpPr>
          <p:nvPr>
            <p:ph idx="1"/>
          </p:nvPr>
        </p:nvSpPr>
        <p:spPr/>
        <p:txBody>
          <a:bodyPr/>
          <a:lstStyle/>
          <a:p>
            <a:endParaRPr lang="fa-IR"/>
          </a:p>
        </p:txBody>
      </p:sp>
      <p:pic>
        <p:nvPicPr>
          <p:cNvPr id="4096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574" y="765175"/>
            <a:ext cx="7910146" cy="538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24142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endParaRPr lang="fa-IR"/>
          </a:p>
        </p:txBody>
      </p:sp>
      <p:sp>
        <p:nvSpPr>
          <p:cNvPr id="41987" name="Content Placeholder 2"/>
          <p:cNvSpPr>
            <a:spLocks noGrp="1"/>
          </p:cNvSpPr>
          <p:nvPr>
            <p:ph idx="1"/>
          </p:nvPr>
        </p:nvSpPr>
        <p:spPr/>
        <p:txBody>
          <a:bodyPr/>
          <a:lstStyle/>
          <a:p>
            <a:endParaRPr lang="fa-IR"/>
          </a:p>
        </p:txBody>
      </p:sp>
      <p:pic>
        <p:nvPicPr>
          <p:cNvPr id="4198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0443" y="1700213"/>
            <a:ext cx="5073162" cy="3638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35954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457200" y="0"/>
            <a:ext cx="8229600" cy="762000"/>
          </a:xfrm>
        </p:spPr>
        <p:txBody>
          <a:bodyPr/>
          <a:lstStyle/>
          <a:p>
            <a:pPr rtl="0" eaLnBrk="1" hangingPunct="1">
              <a:buClr>
                <a:srgbClr val="FF0000"/>
              </a:buClr>
              <a:buFont typeface="Wingdings" pitchFamily="2" charset="2"/>
              <a:buChar char="z"/>
            </a:pPr>
            <a:r>
              <a:rPr lang="en-US">
                <a:cs typeface="Times New Roman" pitchFamily="18" charset="0"/>
              </a:rPr>
              <a:t>Hydrogel </a:t>
            </a:r>
          </a:p>
        </p:txBody>
      </p:sp>
      <p:graphicFrame>
        <p:nvGraphicFramePr>
          <p:cNvPr id="457731" name="Group 3"/>
          <p:cNvGraphicFramePr>
            <a:graphicFrameLocks noGrp="1"/>
          </p:cNvGraphicFramePr>
          <p:nvPr>
            <p:ph type="tbl" idx="1"/>
          </p:nvPr>
        </p:nvGraphicFramePr>
        <p:xfrm>
          <a:off x="457200" y="838200"/>
          <a:ext cx="8229600" cy="5638800"/>
        </p:xfrm>
        <a:graphic>
          <a:graphicData uri="http://schemas.openxmlformats.org/drawingml/2006/table">
            <a:tbl>
              <a:tblPr rtl="1"/>
              <a:tblGrid>
                <a:gridCol w="2743200">
                  <a:extLst>
                    <a:ext uri="{9D8B030D-6E8A-4147-A177-3AD203B41FA5}">
                      <a16:colId xmlns:a16="http://schemas.microsoft.com/office/drawing/2014/main" xmlns="" val="20000"/>
                    </a:ext>
                  </a:extLst>
                </a:gridCol>
                <a:gridCol w="2743200">
                  <a:extLst>
                    <a:ext uri="{9D8B030D-6E8A-4147-A177-3AD203B41FA5}">
                      <a16:colId xmlns:a16="http://schemas.microsoft.com/office/drawing/2014/main" xmlns="" val="20001"/>
                    </a:ext>
                  </a:extLst>
                </a:gridCol>
                <a:gridCol w="2743200">
                  <a:extLst>
                    <a:ext uri="{9D8B030D-6E8A-4147-A177-3AD203B41FA5}">
                      <a16:colId xmlns:a16="http://schemas.microsoft.com/office/drawing/2014/main" xmlns="" val="20002"/>
                    </a:ext>
                  </a:extLst>
                </a:gridCol>
              </a:tblGrid>
              <a:tr h="8461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a:ln>
                            <a:noFill/>
                          </a:ln>
                          <a:solidFill>
                            <a:srgbClr val="FF0000"/>
                          </a:solidFill>
                          <a:effectLst/>
                          <a:latin typeface="Arial" pitchFamily="34" charset="0"/>
                          <a:cs typeface="Arial" pitchFamily="34" charset="0"/>
                        </a:rPr>
                        <a:t>Disadvantages</a:t>
                      </a:r>
                      <a:r>
                        <a:rPr kumimoji="0" lang="en-US" sz="1800" b="0" i="0" u="none" strike="noStrike" cap="none" normalizeH="0" baseline="0">
                          <a:ln>
                            <a:noFill/>
                          </a:ln>
                          <a:solidFill>
                            <a:schemeClr val="tx1"/>
                          </a:solidFill>
                          <a:effectLst/>
                          <a:latin typeface="Arial" pitchFamily="34" charset="0"/>
                          <a:cs typeface="Arial" pitchFamily="34" charset="0"/>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a:ln>
                            <a:noFill/>
                          </a:ln>
                          <a:solidFill>
                            <a:schemeClr val="accent2"/>
                          </a:solidFill>
                          <a:effectLst/>
                          <a:latin typeface="Arial" pitchFamily="34" charset="0"/>
                          <a:cs typeface="Arial" pitchFamily="34" charset="0"/>
                        </a:rPr>
                        <a:t>Advantages</a:t>
                      </a:r>
                      <a:r>
                        <a:rPr kumimoji="0" lang="en-US" sz="1800" b="0" i="0" u="none" strike="noStrike" cap="none" normalizeH="0" baseline="0">
                          <a:ln>
                            <a:noFill/>
                          </a:ln>
                          <a:solidFill>
                            <a:schemeClr val="tx1"/>
                          </a:solidFill>
                          <a:effectLst/>
                          <a:latin typeface="Arial" pitchFamily="34" charset="0"/>
                          <a:cs typeface="Arial" pitchFamily="34"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a:ln>
                            <a:noFill/>
                          </a:ln>
                          <a:solidFill>
                            <a:schemeClr val="hlink"/>
                          </a:solidFill>
                          <a:effectLst/>
                          <a:latin typeface="Arial" pitchFamily="34" charset="0"/>
                          <a:cs typeface="Arial" pitchFamily="34" charset="0"/>
                        </a:rPr>
                        <a:t>Indications</a:t>
                      </a:r>
                      <a:r>
                        <a:rPr kumimoji="0" lang="en-US" sz="1800" b="0" i="0" u="none" strike="noStrike" cap="none" normalizeH="0" baseline="0">
                          <a:ln>
                            <a:noFill/>
                          </a:ln>
                          <a:solidFill>
                            <a:schemeClr val="tx1"/>
                          </a:solidFill>
                          <a:effectLst/>
                          <a:latin typeface="Arial" pitchFamily="34" charset="0"/>
                          <a:cs typeface="Arial" pitchFamily="34" charset="0"/>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4792662">
                <a:tc>
                  <a:txBody>
                    <a:bodyPr/>
                    <a:lstStyle/>
                    <a:p>
                      <a:pPr marL="0" marR="0" lvl="0" indent="0" algn="l" defTabSz="914400" rtl="0" eaLnBrk="1" fontAlgn="base" latinLnBrk="0" hangingPunct="1">
                        <a:lnSpc>
                          <a:spcPct val="100000"/>
                        </a:lnSpc>
                        <a:spcBef>
                          <a:spcPct val="0"/>
                        </a:spcBef>
                        <a:spcAft>
                          <a:spcPct val="0"/>
                        </a:spcAft>
                        <a:buClr>
                          <a:srgbClr val="FF0000"/>
                        </a:buClr>
                        <a:buSzTx/>
                        <a:buFont typeface="Wingdings" pitchFamily="2" charset="2"/>
                        <a:buChar char="ü"/>
                        <a:tabLst/>
                      </a:pPr>
                      <a:r>
                        <a:rPr kumimoji="0" lang="en-US" sz="2000" b="0" i="0" u="none" strike="noStrike" cap="none" normalizeH="0" baseline="0">
                          <a:ln>
                            <a:noFill/>
                          </a:ln>
                          <a:solidFill>
                            <a:schemeClr val="tx1"/>
                          </a:solidFill>
                          <a:effectLst/>
                          <a:latin typeface="Arial" pitchFamily="34" charset="0"/>
                          <a:cs typeface="Arial" pitchFamily="34" charset="0"/>
                        </a:rPr>
                        <a:t>Some require secondary dressing to secure</a:t>
                      </a:r>
                    </a:p>
                    <a:p>
                      <a:pPr marL="0" marR="0" lvl="0" indent="0" algn="l" defTabSz="914400" rtl="0" eaLnBrk="1" fontAlgn="base" latinLnBrk="0" hangingPunct="1">
                        <a:lnSpc>
                          <a:spcPct val="100000"/>
                        </a:lnSpc>
                        <a:spcBef>
                          <a:spcPct val="0"/>
                        </a:spcBef>
                        <a:spcAft>
                          <a:spcPct val="0"/>
                        </a:spcAft>
                        <a:buClr>
                          <a:srgbClr val="FF0000"/>
                        </a:buClr>
                        <a:buSzTx/>
                        <a:buFont typeface="Wingdings" pitchFamily="2" charset="2"/>
                        <a:buChar char="ü"/>
                        <a:tabLst/>
                      </a:pPr>
                      <a:r>
                        <a:rPr kumimoji="0" lang="en-US" sz="2000" b="0" i="0" u="none" strike="noStrike" cap="none" normalizeH="0" baseline="0">
                          <a:ln>
                            <a:noFill/>
                          </a:ln>
                          <a:solidFill>
                            <a:schemeClr val="tx1"/>
                          </a:solidFill>
                          <a:effectLst/>
                          <a:latin typeface="Arial" pitchFamily="34" charset="0"/>
                          <a:cs typeface="Arial" pitchFamily="34" charset="0"/>
                        </a:rPr>
                        <a:t>May macerate periwound skin</a:t>
                      </a:r>
                    </a:p>
                    <a:p>
                      <a:pPr marL="0" marR="0" lvl="0" indent="0" algn="l" defTabSz="914400" rtl="0" eaLnBrk="1" fontAlgn="base" latinLnBrk="0" hangingPunct="1">
                        <a:lnSpc>
                          <a:spcPct val="100000"/>
                        </a:lnSpc>
                        <a:spcBef>
                          <a:spcPct val="0"/>
                        </a:spcBef>
                        <a:spcAft>
                          <a:spcPct val="0"/>
                        </a:spcAft>
                        <a:buClr>
                          <a:srgbClr val="FF0000"/>
                        </a:buClr>
                        <a:buSzTx/>
                        <a:buFont typeface="Wingdings" pitchFamily="2" charset="2"/>
                        <a:buChar char="ü"/>
                        <a:tabLst/>
                      </a:pPr>
                      <a:r>
                        <a:rPr kumimoji="0" lang="en-US" sz="2000" b="0" i="0" u="none" strike="noStrike" cap="none" normalizeH="0" baseline="0">
                          <a:ln>
                            <a:noFill/>
                          </a:ln>
                          <a:solidFill>
                            <a:schemeClr val="tx1"/>
                          </a:solidFill>
                          <a:effectLst/>
                          <a:latin typeface="Arial" pitchFamily="34" charset="0"/>
                          <a:cs typeface="Arial" pitchFamily="34" charset="0"/>
                        </a:rPr>
                        <a:t>Not recommended for heavily draining wounds</a:t>
                      </a:r>
                    </a:p>
                    <a:p>
                      <a:pPr marL="0" marR="0" lvl="0" indent="0" algn="l" defTabSz="914400" rtl="0" eaLnBrk="1" fontAlgn="base" latinLnBrk="0" hangingPunct="1">
                        <a:lnSpc>
                          <a:spcPct val="100000"/>
                        </a:lnSpc>
                        <a:spcBef>
                          <a:spcPct val="0"/>
                        </a:spcBef>
                        <a:spcAft>
                          <a:spcPct val="0"/>
                        </a:spcAft>
                        <a:buClr>
                          <a:srgbClr val="FF0000"/>
                        </a:buClr>
                        <a:buSzTx/>
                        <a:buFont typeface="Wingdings" pitchFamily="2" charset="2"/>
                        <a:buChar char="ü"/>
                        <a:tabLst/>
                      </a:pPr>
                      <a:r>
                        <a:rPr kumimoji="0" lang="en-US" sz="2000" b="0" i="0" u="none" strike="noStrike" cap="none" normalizeH="0" baseline="0">
                          <a:ln>
                            <a:noFill/>
                          </a:ln>
                          <a:solidFill>
                            <a:schemeClr val="tx1"/>
                          </a:solidFill>
                          <a:effectLst/>
                          <a:latin typeface="Arial" pitchFamily="34" charset="0"/>
                          <a:cs typeface="Arial" pitchFamily="34" charset="0"/>
                        </a:rPr>
                        <a:t>Daily dressing change may be need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34" charset="0"/>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Char char="ü"/>
                        <a:tabLst/>
                      </a:pPr>
                      <a:r>
                        <a:rPr kumimoji="0" lang="en-US" sz="2000" b="0" i="0" u="none" strike="noStrike" cap="none" normalizeH="0" baseline="0">
                          <a:ln>
                            <a:noFill/>
                          </a:ln>
                          <a:solidFill>
                            <a:schemeClr val="tx1"/>
                          </a:solidFill>
                          <a:effectLst/>
                          <a:latin typeface="Arial" pitchFamily="34" charset="0"/>
                          <a:cs typeface="Arial" pitchFamily="34" charset="0"/>
                        </a:rPr>
                        <a:t> nonadherent</a:t>
                      </a:r>
                    </a:p>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Char char="ü"/>
                        <a:tabLst/>
                      </a:pPr>
                      <a:r>
                        <a:rPr kumimoji="0" lang="en-US" sz="2000" b="0" i="0" u="none" strike="noStrike" cap="none" normalizeH="0" baseline="0">
                          <a:ln>
                            <a:noFill/>
                          </a:ln>
                          <a:solidFill>
                            <a:schemeClr val="tx1"/>
                          </a:solidFill>
                          <a:effectLst/>
                          <a:latin typeface="Arial" pitchFamily="34" charset="0"/>
                          <a:cs typeface="Arial" pitchFamily="34" charset="0"/>
                        </a:rPr>
                        <a:t> trauma free removal</a:t>
                      </a:r>
                    </a:p>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Char char="ü"/>
                        <a:tabLst/>
                      </a:pPr>
                      <a:r>
                        <a:rPr kumimoji="0" lang="en-US" sz="2000" b="0" i="0" u="none" strike="noStrike" cap="none" normalizeH="0" baseline="0">
                          <a:ln>
                            <a:noFill/>
                          </a:ln>
                          <a:solidFill>
                            <a:schemeClr val="tx1"/>
                          </a:solidFill>
                          <a:effectLst/>
                          <a:latin typeface="Arial" pitchFamily="34" charset="0"/>
                          <a:cs typeface="Arial" pitchFamily="34" charset="0"/>
                        </a:rPr>
                        <a:t>Rehydrates the wound bed </a:t>
                      </a:r>
                    </a:p>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Char char="ü"/>
                        <a:tabLst/>
                      </a:pPr>
                      <a:r>
                        <a:rPr kumimoji="0" lang="en-US" sz="2000" b="0" i="0" u="none" strike="noStrike" cap="none" normalizeH="0" baseline="0">
                          <a:ln>
                            <a:noFill/>
                          </a:ln>
                          <a:solidFill>
                            <a:schemeClr val="tx1"/>
                          </a:solidFill>
                          <a:effectLst/>
                          <a:latin typeface="Arial" pitchFamily="34" charset="0"/>
                          <a:cs typeface="Arial" pitchFamily="34" charset="0"/>
                        </a:rPr>
                        <a:t>Minimal to moderate absorption</a:t>
                      </a:r>
                    </a:p>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Char char="ü"/>
                        <a:tabLst/>
                      </a:pPr>
                      <a:r>
                        <a:rPr kumimoji="0" lang="en-US" sz="2000" b="0" i="0" u="none" strike="noStrike" cap="none" normalizeH="0" baseline="0">
                          <a:ln>
                            <a:noFill/>
                          </a:ln>
                          <a:solidFill>
                            <a:schemeClr val="tx1"/>
                          </a:solidFill>
                          <a:effectLst/>
                          <a:latin typeface="Arial" pitchFamily="34" charset="0"/>
                          <a:cs typeface="Arial" pitchFamily="34" charset="0"/>
                        </a:rPr>
                        <a:t>Can be used with topical medications, in infected wounds and in cavities or tunnels</a:t>
                      </a:r>
                    </a:p>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Char char="ü"/>
                        <a:tabLst/>
                      </a:pPr>
                      <a:r>
                        <a:rPr kumimoji="0" lang="en-US" sz="2000" b="0" i="0" u="none" strike="noStrike" cap="none" normalizeH="0" baseline="0">
                          <a:ln>
                            <a:noFill/>
                          </a:ln>
                          <a:solidFill>
                            <a:schemeClr val="tx1"/>
                          </a:solidFill>
                          <a:effectLst/>
                          <a:latin typeface="Arial" pitchFamily="34" charset="0"/>
                          <a:cs typeface="Arial" pitchFamily="34" charset="0"/>
                        </a:rPr>
                        <a:t>Softens and loosens necrosis and slough</a:t>
                      </a:r>
                    </a:p>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Char char="ü"/>
                        <a:tabLst/>
                      </a:pPr>
                      <a:r>
                        <a:rPr kumimoji="0" lang="en-US" sz="2000" b="0" i="0" u="none" strike="noStrike" cap="none" normalizeH="0" baseline="0">
                          <a:ln>
                            <a:noFill/>
                          </a:ln>
                          <a:solidFill>
                            <a:schemeClr val="tx1"/>
                          </a:solidFill>
                          <a:effectLst/>
                          <a:latin typeface="Arial" pitchFamily="34" charset="0"/>
                          <a:cs typeface="Arial" pitchFamily="34" charset="0"/>
                        </a:rPr>
                        <a:t>Numerous sizes and forms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Tx/>
                        <a:buFont typeface="Wingdings" pitchFamily="2" charset="2"/>
                        <a:buChar char="ü"/>
                        <a:tabLst/>
                      </a:pPr>
                      <a:r>
                        <a:rPr kumimoji="0" lang="en-US" sz="2000" b="0" i="0" u="none" strike="noStrike" cap="none" normalizeH="0" baseline="0">
                          <a:ln>
                            <a:noFill/>
                          </a:ln>
                          <a:solidFill>
                            <a:schemeClr val="tx1"/>
                          </a:solidFill>
                          <a:effectLst/>
                          <a:latin typeface="Arial" pitchFamily="34" charset="0"/>
                          <a:cs typeface="Arial" pitchFamily="34" charset="0"/>
                        </a:rPr>
                        <a:t>Stage 2-4 PU</a:t>
                      </a:r>
                    </a:p>
                    <a:p>
                      <a:pPr marL="0" marR="0" lvl="0" indent="0" algn="l" defTabSz="914400" rtl="0" eaLnBrk="1" fontAlgn="base" latinLnBrk="0" hangingPunct="1">
                        <a:lnSpc>
                          <a:spcPct val="100000"/>
                        </a:lnSpc>
                        <a:spcBef>
                          <a:spcPct val="0"/>
                        </a:spcBef>
                        <a:spcAft>
                          <a:spcPct val="0"/>
                        </a:spcAft>
                        <a:buClr>
                          <a:schemeClr val="hlink"/>
                        </a:buClr>
                        <a:buSzTx/>
                        <a:buFont typeface="Wingdings" pitchFamily="2" charset="2"/>
                        <a:buChar char="ü"/>
                        <a:tabLst/>
                      </a:pPr>
                      <a:r>
                        <a:rPr kumimoji="0" lang="en-US" sz="2000" b="0" i="0" u="none" strike="noStrike" cap="none" normalizeH="0" baseline="0">
                          <a:ln>
                            <a:noFill/>
                          </a:ln>
                          <a:solidFill>
                            <a:schemeClr val="tx1"/>
                          </a:solidFill>
                          <a:effectLst/>
                          <a:latin typeface="Arial" pitchFamily="34" charset="0"/>
                          <a:cs typeface="Arial" pitchFamily="34" charset="0"/>
                        </a:rPr>
                        <a:t>Partial and full thickness wounds</a:t>
                      </a:r>
                    </a:p>
                    <a:p>
                      <a:pPr marL="0" marR="0" lvl="0" indent="0" algn="l" defTabSz="914400" rtl="0" eaLnBrk="1" fontAlgn="base" latinLnBrk="0" hangingPunct="1">
                        <a:lnSpc>
                          <a:spcPct val="100000"/>
                        </a:lnSpc>
                        <a:spcBef>
                          <a:spcPct val="0"/>
                        </a:spcBef>
                        <a:spcAft>
                          <a:spcPct val="0"/>
                        </a:spcAft>
                        <a:buClr>
                          <a:schemeClr val="hlink"/>
                        </a:buClr>
                        <a:buSzTx/>
                        <a:buFont typeface="Wingdings" pitchFamily="2" charset="2"/>
                        <a:buChar char="ü"/>
                        <a:tabLst/>
                      </a:pPr>
                      <a:r>
                        <a:rPr kumimoji="0" lang="en-US" sz="2000" b="0" i="0" u="none" strike="noStrike" cap="none" normalizeH="0" baseline="0">
                          <a:ln>
                            <a:noFill/>
                          </a:ln>
                          <a:solidFill>
                            <a:schemeClr val="tx1"/>
                          </a:solidFill>
                          <a:effectLst/>
                          <a:latin typeface="Arial" pitchFamily="34" charset="0"/>
                          <a:cs typeface="Arial" pitchFamily="34" charset="0"/>
                        </a:rPr>
                        <a:t>Dermal abrasion</a:t>
                      </a:r>
                    </a:p>
                    <a:p>
                      <a:pPr marL="0" marR="0" lvl="0" indent="0" algn="l" defTabSz="914400" rtl="0" eaLnBrk="1" fontAlgn="base" latinLnBrk="0" hangingPunct="1">
                        <a:lnSpc>
                          <a:spcPct val="100000"/>
                        </a:lnSpc>
                        <a:spcBef>
                          <a:spcPct val="0"/>
                        </a:spcBef>
                        <a:spcAft>
                          <a:spcPct val="0"/>
                        </a:spcAft>
                        <a:buClr>
                          <a:schemeClr val="hlink"/>
                        </a:buClr>
                        <a:buSzTx/>
                        <a:buFont typeface="Wingdings" pitchFamily="2" charset="2"/>
                        <a:buChar char="ü"/>
                        <a:tabLst/>
                      </a:pPr>
                      <a:r>
                        <a:rPr kumimoji="0" lang="en-US" sz="2000" b="0" i="0" u="none" strike="noStrike" cap="none" normalizeH="0" baseline="0">
                          <a:ln>
                            <a:noFill/>
                          </a:ln>
                          <a:solidFill>
                            <a:schemeClr val="tx1"/>
                          </a:solidFill>
                          <a:effectLst/>
                          <a:latin typeface="Arial" pitchFamily="34" charset="0"/>
                          <a:cs typeface="Arial" pitchFamily="34" charset="0"/>
                        </a:rPr>
                        <a:t>Painful wounds</a:t>
                      </a:r>
                    </a:p>
                    <a:p>
                      <a:pPr marL="0" marR="0" lvl="0" indent="0" algn="l" defTabSz="914400" rtl="0" eaLnBrk="1" fontAlgn="base" latinLnBrk="0" hangingPunct="1">
                        <a:lnSpc>
                          <a:spcPct val="100000"/>
                        </a:lnSpc>
                        <a:spcBef>
                          <a:spcPct val="0"/>
                        </a:spcBef>
                        <a:spcAft>
                          <a:spcPct val="0"/>
                        </a:spcAft>
                        <a:buClr>
                          <a:schemeClr val="hlink"/>
                        </a:buClr>
                        <a:buSzTx/>
                        <a:buFont typeface="Wingdings" pitchFamily="2" charset="2"/>
                        <a:buChar char="ü"/>
                        <a:tabLst/>
                      </a:pPr>
                      <a:r>
                        <a:rPr kumimoji="0" lang="en-US" sz="2000" b="0" i="0" u="none" strike="noStrike" cap="none" normalizeH="0" baseline="0">
                          <a:ln>
                            <a:noFill/>
                          </a:ln>
                          <a:solidFill>
                            <a:schemeClr val="tx1"/>
                          </a:solidFill>
                          <a:effectLst/>
                          <a:latin typeface="Arial" pitchFamily="34" charset="0"/>
                          <a:cs typeface="Arial" pitchFamily="34" charset="0"/>
                        </a:rPr>
                        <a:t>Skin tears</a:t>
                      </a:r>
                    </a:p>
                    <a:p>
                      <a:pPr marL="0" marR="0" lvl="0" indent="0" algn="l" defTabSz="914400" rtl="0" eaLnBrk="1" fontAlgn="base" latinLnBrk="0" hangingPunct="1">
                        <a:lnSpc>
                          <a:spcPct val="100000"/>
                        </a:lnSpc>
                        <a:spcBef>
                          <a:spcPct val="0"/>
                        </a:spcBef>
                        <a:spcAft>
                          <a:spcPct val="0"/>
                        </a:spcAft>
                        <a:buClr>
                          <a:schemeClr val="hlink"/>
                        </a:buClr>
                        <a:buSzTx/>
                        <a:buFont typeface="Wingdings" pitchFamily="2" charset="2"/>
                        <a:buChar char="ü"/>
                        <a:tabLst/>
                      </a:pPr>
                      <a:r>
                        <a:rPr kumimoji="0" lang="en-US" sz="2000" b="0" i="0" u="none" strike="noStrike" cap="none" normalizeH="0" baseline="0">
                          <a:ln>
                            <a:noFill/>
                          </a:ln>
                          <a:solidFill>
                            <a:schemeClr val="tx1"/>
                          </a:solidFill>
                          <a:effectLst/>
                          <a:latin typeface="Arial" pitchFamily="34" charset="0"/>
                          <a:cs typeface="Arial" pitchFamily="34" charset="0"/>
                        </a:rPr>
                        <a:t>Minor burns</a:t>
                      </a:r>
                    </a:p>
                    <a:p>
                      <a:pPr marL="0" marR="0" lvl="0" indent="0" algn="l" defTabSz="914400" rtl="0" eaLnBrk="1" fontAlgn="base" latinLnBrk="0" hangingPunct="1">
                        <a:lnSpc>
                          <a:spcPct val="100000"/>
                        </a:lnSpc>
                        <a:spcBef>
                          <a:spcPct val="0"/>
                        </a:spcBef>
                        <a:spcAft>
                          <a:spcPct val="0"/>
                        </a:spcAft>
                        <a:buClr>
                          <a:schemeClr val="hlink"/>
                        </a:buClr>
                        <a:buSzTx/>
                        <a:buFont typeface="Wingdings" pitchFamily="2" charset="2"/>
                        <a:buChar char="ü"/>
                        <a:tabLst/>
                      </a:pPr>
                      <a:r>
                        <a:rPr kumimoji="0" lang="en-US" sz="2000" b="0" i="0" u="none" strike="noStrike" cap="none" normalizeH="0" baseline="0">
                          <a:ln>
                            <a:noFill/>
                          </a:ln>
                          <a:solidFill>
                            <a:schemeClr val="tx1"/>
                          </a:solidFill>
                          <a:effectLst/>
                          <a:latin typeface="Arial" pitchFamily="34" charset="0"/>
                          <a:cs typeface="Arial" pitchFamily="34" charset="0"/>
                        </a:rPr>
                        <a:t>Radiation burns</a:t>
                      </a:r>
                    </a:p>
                    <a:p>
                      <a:pPr marL="0" marR="0" lvl="0" indent="0" algn="l" defTabSz="914400" rtl="0" eaLnBrk="1" fontAlgn="base" latinLnBrk="0" hangingPunct="1">
                        <a:lnSpc>
                          <a:spcPct val="100000"/>
                        </a:lnSpc>
                        <a:spcBef>
                          <a:spcPct val="0"/>
                        </a:spcBef>
                        <a:spcAft>
                          <a:spcPct val="0"/>
                        </a:spcAft>
                        <a:buClr>
                          <a:schemeClr val="hlink"/>
                        </a:buClr>
                        <a:buSzTx/>
                        <a:buFont typeface="Wingdings" pitchFamily="2" charset="2"/>
                        <a:buChar char="ü"/>
                        <a:tabLst/>
                      </a:pPr>
                      <a:r>
                        <a:rPr kumimoji="0" lang="en-US" sz="2000" b="0" i="0" u="none" strike="noStrike" cap="none" normalizeH="0" baseline="0">
                          <a:ln>
                            <a:noFill/>
                          </a:ln>
                          <a:solidFill>
                            <a:schemeClr val="tx1"/>
                          </a:solidFill>
                          <a:effectLst/>
                          <a:latin typeface="Arial" pitchFamily="34" charset="0"/>
                          <a:cs typeface="Arial" pitchFamily="34" charset="0"/>
                        </a:rPr>
                        <a:t>Donor sites </a:t>
                      </a:r>
                    </a:p>
                    <a:p>
                      <a:pPr marL="0" marR="0" lvl="0" indent="0" algn="l" defTabSz="914400" rtl="0" eaLnBrk="1" fontAlgn="base" latinLnBrk="0" hangingPunct="1">
                        <a:lnSpc>
                          <a:spcPct val="100000"/>
                        </a:lnSpc>
                        <a:spcBef>
                          <a:spcPct val="0"/>
                        </a:spcBef>
                        <a:spcAft>
                          <a:spcPct val="0"/>
                        </a:spcAft>
                        <a:buClr>
                          <a:schemeClr val="hlink"/>
                        </a:buClr>
                        <a:buSzTx/>
                        <a:buFont typeface="Wingdings" pitchFamily="2" charset="2"/>
                        <a:buChar char="ü"/>
                        <a:tabLst/>
                      </a:pPr>
                      <a:r>
                        <a:rPr kumimoji="0" lang="en-US" sz="2000" b="0" i="0" u="none" strike="noStrike" cap="none" normalizeH="0" baseline="0">
                          <a:ln>
                            <a:noFill/>
                          </a:ln>
                          <a:solidFill>
                            <a:schemeClr val="tx1"/>
                          </a:solidFill>
                          <a:effectLst/>
                          <a:latin typeface="Arial" pitchFamily="34" charset="0"/>
                          <a:cs typeface="Arial" pitchFamily="34" charset="0"/>
                        </a:rPr>
                        <a:t>Necrotic wounds</a:t>
                      </a:r>
                    </a:p>
                    <a:p>
                      <a:pPr marL="0" marR="0" lvl="0" indent="0" algn="l" defTabSz="914400" rtl="0" eaLnBrk="1" fontAlgn="base" latinLnBrk="0" hangingPunct="1">
                        <a:lnSpc>
                          <a:spcPct val="100000"/>
                        </a:lnSpc>
                        <a:spcBef>
                          <a:spcPct val="0"/>
                        </a:spcBef>
                        <a:spcAft>
                          <a:spcPct val="0"/>
                        </a:spcAft>
                        <a:buClrTx/>
                        <a:buSzTx/>
                        <a:buFont typeface="Wingdings" pitchFamily="2" charset="2"/>
                        <a:buChar char="ü"/>
                        <a:tabLst/>
                      </a:pPr>
                      <a:endParaRPr kumimoji="0" lang="en-US" sz="2000" b="0" i="0" u="none" strike="noStrike" cap="none" normalizeH="0" baseline="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5365693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32" fill="hold" nodeType="clickEffect">
                                  <p:stCondLst>
                                    <p:cond delay="0"/>
                                  </p:stCondLst>
                                  <p:childTnLst>
                                    <p:set>
                                      <p:cBhvr>
                                        <p:cTn id="6" dur="1" fill="hold">
                                          <p:stCondLst>
                                            <p:cond delay="0"/>
                                          </p:stCondLst>
                                        </p:cTn>
                                        <p:tgtEl>
                                          <p:spTgt spid="457731"/>
                                        </p:tgtEl>
                                        <p:attrNameLst>
                                          <p:attrName>style.visibility</p:attrName>
                                        </p:attrNameLst>
                                      </p:cBhvr>
                                      <p:to>
                                        <p:strVal val="visible"/>
                                      </p:to>
                                    </p:set>
                                    <p:animEffect transition="in" filter="diamond(out)">
                                      <p:cBhvr>
                                        <p:cTn id="7" dur="2000"/>
                                        <p:tgtEl>
                                          <p:spTgt spid="4577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endParaRPr lang="fa-IR" dirty="0"/>
          </a:p>
        </p:txBody>
      </p:sp>
      <p:sp>
        <p:nvSpPr>
          <p:cNvPr id="4" name="Slide Number Placeholder 3"/>
          <p:cNvSpPr>
            <a:spLocks noGrp="1"/>
          </p:cNvSpPr>
          <p:nvPr>
            <p:ph type="sldNum" sz="quarter" idx="12"/>
          </p:nvPr>
        </p:nvSpPr>
        <p:spPr/>
        <p:txBody>
          <a:bodyPr/>
          <a:lstStyle/>
          <a:p>
            <a:fld id="{144004CB-CAA8-480D-A4B2-82854C772C9E}" type="slidenum">
              <a:rPr lang="en-US" smtClean="0"/>
              <a:pPr/>
              <a:t>60</a:t>
            </a:fld>
            <a:endParaRPr lang="en-US"/>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4538" y="962025"/>
            <a:ext cx="5114925" cy="493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38350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endParaRPr lang="fa-IR" dirty="0"/>
          </a:p>
        </p:txBody>
      </p:sp>
      <p:sp>
        <p:nvSpPr>
          <p:cNvPr id="4" name="Slide Number Placeholder 3"/>
          <p:cNvSpPr>
            <a:spLocks noGrp="1"/>
          </p:cNvSpPr>
          <p:nvPr>
            <p:ph type="sldNum" sz="quarter" idx="12"/>
          </p:nvPr>
        </p:nvSpPr>
        <p:spPr/>
        <p:txBody>
          <a:bodyPr/>
          <a:lstStyle/>
          <a:p>
            <a:fld id="{144004CB-CAA8-480D-A4B2-82854C772C9E}" type="slidenum">
              <a:rPr lang="en-US" smtClean="0"/>
              <a:pPr/>
              <a:t>61</a:t>
            </a:fld>
            <a:endParaRPr lang="en-US"/>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2238" y="1052736"/>
            <a:ext cx="5095875" cy="395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981345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endParaRPr lang="fa-IR"/>
          </a:p>
        </p:txBody>
      </p:sp>
      <p:sp>
        <p:nvSpPr>
          <p:cNvPr id="43011" name="Content Placeholder 2"/>
          <p:cNvSpPr>
            <a:spLocks noGrp="1"/>
          </p:cNvSpPr>
          <p:nvPr>
            <p:ph idx="1"/>
          </p:nvPr>
        </p:nvSpPr>
        <p:spPr/>
        <p:txBody>
          <a:bodyPr/>
          <a:lstStyle/>
          <a:p>
            <a:endParaRPr lang="fa-IR"/>
          </a:p>
        </p:txBody>
      </p:sp>
      <p:pic>
        <p:nvPicPr>
          <p:cNvPr id="430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052736"/>
            <a:ext cx="7842738" cy="403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7278808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endParaRPr lang="fa-IR"/>
          </a:p>
        </p:txBody>
      </p:sp>
      <p:sp>
        <p:nvSpPr>
          <p:cNvPr id="44035" name="Content Placeholder 2"/>
          <p:cNvSpPr>
            <a:spLocks noGrp="1"/>
          </p:cNvSpPr>
          <p:nvPr>
            <p:ph idx="1"/>
          </p:nvPr>
        </p:nvSpPr>
        <p:spPr/>
        <p:txBody>
          <a:bodyPr/>
          <a:lstStyle/>
          <a:p>
            <a:endParaRPr lang="fa-IR"/>
          </a:p>
        </p:txBody>
      </p:sp>
      <p:pic>
        <p:nvPicPr>
          <p:cNvPr id="4403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100860"/>
            <a:ext cx="7776797" cy="3960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344412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normAutofit lnSpcReduction="10000"/>
          </a:bodyPr>
          <a:lstStyle/>
          <a:p>
            <a:pPr marL="0" indent="0" algn="ctr">
              <a:buFont typeface="Arial" pitchFamily="34" charset="0"/>
              <a:buNone/>
              <a:defRPr/>
            </a:pPr>
            <a:endParaRPr lang="en-US" sz="4000" b="1" dirty="0">
              <a:cs typeface="+mj-cs"/>
            </a:endParaRPr>
          </a:p>
          <a:p>
            <a:pPr marL="0" indent="0" algn="ctr">
              <a:buFont typeface="Arial" pitchFamily="34" charset="0"/>
              <a:buNone/>
              <a:defRPr/>
            </a:pPr>
            <a:endParaRPr lang="en-US" sz="4000" b="1" dirty="0">
              <a:cs typeface="+mj-cs"/>
            </a:endParaRPr>
          </a:p>
          <a:p>
            <a:pPr marL="0" indent="0" algn="ctr">
              <a:buFont typeface="Arial" pitchFamily="34" charset="0"/>
              <a:buNone/>
              <a:defRPr/>
            </a:pPr>
            <a:r>
              <a:rPr lang="en-US" sz="4000" b="1" dirty="0">
                <a:cs typeface="+mj-cs"/>
              </a:rPr>
              <a:t>Compression Therapy </a:t>
            </a:r>
          </a:p>
          <a:p>
            <a:pPr marL="0" indent="0" algn="ctr">
              <a:buFont typeface="Arial" pitchFamily="34" charset="0"/>
              <a:buNone/>
              <a:defRPr/>
            </a:pPr>
            <a:endParaRPr lang="fa-IR" sz="4000" b="1" dirty="0">
              <a:cs typeface="+mj-cs"/>
            </a:endParaRPr>
          </a:p>
          <a:p>
            <a:pPr marL="0" indent="0" algn="ctr">
              <a:buFont typeface="Arial" pitchFamily="34" charset="0"/>
              <a:buNone/>
              <a:defRPr/>
            </a:pPr>
            <a:endParaRPr lang="fa-IR" sz="4000" b="1" dirty="0">
              <a:cs typeface="+mj-cs"/>
            </a:endParaRPr>
          </a:p>
          <a:p>
            <a:pPr marL="0" indent="0" algn="ctr">
              <a:buFont typeface="Arial" pitchFamily="34" charset="0"/>
              <a:buNone/>
              <a:defRPr/>
            </a:pPr>
            <a:r>
              <a:rPr lang="en-US" sz="4000" b="1" dirty="0">
                <a:cs typeface="+mj-cs"/>
              </a:rPr>
              <a:t/>
            </a:r>
            <a:br>
              <a:rPr lang="en-US" sz="4000" b="1" dirty="0">
                <a:cs typeface="+mj-cs"/>
              </a:rPr>
            </a:br>
            <a:endParaRPr lang="fa-IR" sz="4000" b="1" dirty="0">
              <a:cs typeface="+mj-cs"/>
            </a:endParaRPr>
          </a:p>
        </p:txBody>
      </p:sp>
    </p:spTree>
    <p:extLst>
      <p:ext uri="{BB962C8B-B14F-4D97-AF65-F5344CB8AC3E}">
        <p14:creationId xmlns:p14="http://schemas.microsoft.com/office/powerpoint/2010/main" val="286561490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endParaRPr lang="fa-IR"/>
          </a:p>
        </p:txBody>
      </p:sp>
      <p:sp>
        <p:nvSpPr>
          <p:cNvPr id="46083" name="Content Placeholder 2"/>
          <p:cNvSpPr>
            <a:spLocks noGrp="1"/>
          </p:cNvSpPr>
          <p:nvPr>
            <p:ph idx="1"/>
          </p:nvPr>
        </p:nvSpPr>
        <p:spPr/>
        <p:txBody>
          <a:bodyPr/>
          <a:lstStyle/>
          <a:p>
            <a:pPr algn="l" rtl="0"/>
            <a:r>
              <a:rPr lang="en-US">
                <a:latin typeface="Garamond" pitchFamily="18" charset="0"/>
                <a:cs typeface="Arial" pitchFamily="34" charset="0"/>
              </a:rPr>
              <a:t>Four-layer compression bandages are used in the treatment/management of venous legs ulcers.</a:t>
            </a:r>
          </a:p>
          <a:p>
            <a:pPr algn="l" rtl="0"/>
            <a:r>
              <a:rPr lang="en-US">
                <a:latin typeface="Garamond" pitchFamily="18" charset="0"/>
                <a:cs typeface="Arial" pitchFamily="34" charset="0"/>
              </a:rPr>
              <a:t> As the name suggests, there are four-layers of bandage. First a layer of gauze is applied which is nonadherent primary dressing which comes in</a:t>
            </a:r>
            <a:br>
              <a:rPr lang="en-US">
                <a:latin typeface="Garamond" pitchFamily="18" charset="0"/>
                <a:cs typeface="Arial" pitchFamily="34" charset="0"/>
              </a:rPr>
            </a:br>
            <a:r>
              <a:rPr lang="en-US">
                <a:latin typeface="Garamond" pitchFamily="18" charset="0"/>
                <a:cs typeface="Arial" pitchFamily="34" charset="0"/>
              </a:rPr>
              <a:t>contact with the wound. It allows the passing of exudates into the outer absorbent layer </a:t>
            </a:r>
            <a:br>
              <a:rPr lang="en-US">
                <a:latin typeface="Garamond" pitchFamily="18" charset="0"/>
                <a:cs typeface="Arial" pitchFamily="34" charset="0"/>
              </a:rPr>
            </a:br>
            <a:endParaRPr lang="fa-IR">
              <a:latin typeface="Garamond" pitchFamily="18" charset="0"/>
            </a:endParaRPr>
          </a:p>
        </p:txBody>
      </p:sp>
    </p:spTree>
    <p:extLst>
      <p:ext uri="{BB962C8B-B14F-4D97-AF65-F5344CB8AC3E}">
        <p14:creationId xmlns:p14="http://schemas.microsoft.com/office/powerpoint/2010/main" val="416524007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endParaRPr lang="fa-IR"/>
          </a:p>
        </p:txBody>
      </p:sp>
      <p:sp>
        <p:nvSpPr>
          <p:cNvPr id="47107" name="Content Placeholder 2"/>
          <p:cNvSpPr>
            <a:spLocks noGrp="1"/>
          </p:cNvSpPr>
          <p:nvPr>
            <p:ph idx="1"/>
          </p:nvPr>
        </p:nvSpPr>
        <p:spPr/>
        <p:txBody>
          <a:bodyPr/>
          <a:lstStyle/>
          <a:p>
            <a:endParaRPr lang="fa-IR"/>
          </a:p>
        </p:txBody>
      </p:sp>
      <p:pic>
        <p:nvPicPr>
          <p:cNvPr id="4710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3742" y="1340768"/>
            <a:ext cx="5783873" cy="3384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1400535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endParaRPr lang="fa-IR"/>
          </a:p>
        </p:txBody>
      </p:sp>
      <p:sp>
        <p:nvSpPr>
          <p:cNvPr id="48131" name="Content Placeholder 2"/>
          <p:cNvSpPr>
            <a:spLocks noGrp="1"/>
          </p:cNvSpPr>
          <p:nvPr>
            <p:ph idx="1"/>
          </p:nvPr>
        </p:nvSpPr>
        <p:spPr/>
        <p:txBody>
          <a:bodyPr/>
          <a:lstStyle/>
          <a:p>
            <a:pPr algn="l" rtl="0"/>
            <a:r>
              <a:rPr lang="en-US">
                <a:latin typeface="Garamond" pitchFamily="18" charset="0"/>
                <a:cs typeface="Arial" pitchFamily="34" charset="0"/>
              </a:rPr>
              <a:t>The first layer consists of absorbent wool which pads and protects bony prominences. It also absorbs exudates and perspiration and also evenly distributes pressure around limbs.</a:t>
            </a:r>
            <a:br>
              <a:rPr lang="en-US">
                <a:latin typeface="Garamond" pitchFamily="18" charset="0"/>
                <a:cs typeface="Arial" pitchFamily="34" charset="0"/>
              </a:rPr>
            </a:br>
            <a:r>
              <a:rPr lang="en-US">
                <a:latin typeface="Garamond" pitchFamily="18" charset="0"/>
                <a:cs typeface="Arial" pitchFamily="34" charset="0"/>
              </a:rPr>
              <a:t>Te second layer is a cotton crepe bandage. It compresses and ﬂattens orthopaedic wool to distribute compression eﬀectively</a:t>
            </a:r>
            <a:br>
              <a:rPr lang="en-US">
                <a:latin typeface="Garamond" pitchFamily="18" charset="0"/>
                <a:cs typeface="Arial" pitchFamily="34" charset="0"/>
              </a:rPr>
            </a:br>
            <a:endParaRPr lang="fa-IR">
              <a:latin typeface="Garamond" pitchFamily="18" charset="0"/>
            </a:endParaRPr>
          </a:p>
        </p:txBody>
      </p:sp>
    </p:spTree>
    <p:extLst>
      <p:ext uri="{BB962C8B-B14F-4D97-AF65-F5344CB8AC3E}">
        <p14:creationId xmlns:p14="http://schemas.microsoft.com/office/powerpoint/2010/main" val="311728386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endParaRPr lang="fa-IR"/>
          </a:p>
        </p:txBody>
      </p:sp>
      <p:sp>
        <p:nvSpPr>
          <p:cNvPr id="49155" name="Content Placeholder 2"/>
          <p:cNvSpPr>
            <a:spLocks noGrp="1"/>
          </p:cNvSpPr>
          <p:nvPr>
            <p:ph idx="1"/>
          </p:nvPr>
        </p:nvSpPr>
        <p:spPr/>
        <p:txBody>
          <a:bodyPr/>
          <a:lstStyle/>
          <a:p>
            <a:pPr algn="l" rtl="0"/>
            <a:r>
              <a:rPr lang="en-US">
                <a:latin typeface="Garamond" pitchFamily="18" charset="0"/>
                <a:cs typeface="Arial" pitchFamily="34" charset="0"/>
              </a:rPr>
              <a:t>. Te third layer is an elastic compression bandage and acts as the frst layer of elastic compression sub-bandage.</a:t>
            </a:r>
          </a:p>
          <a:p>
            <a:pPr algn="l" rtl="0"/>
            <a:r>
              <a:rPr lang="en-US">
                <a:latin typeface="Garamond" pitchFamily="18" charset="0"/>
                <a:cs typeface="Arial" pitchFamily="34" charset="0"/>
              </a:rPr>
              <a:t>Te fourth layer is cohesive compression bandage and the second layer of compression.</a:t>
            </a:r>
            <a:br>
              <a:rPr lang="en-US">
                <a:latin typeface="Garamond" pitchFamily="18" charset="0"/>
                <a:cs typeface="Arial" pitchFamily="34" charset="0"/>
              </a:rPr>
            </a:br>
            <a:endParaRPr lang="fa-IR">
              <a:latin typeface="Garamond" pitchFamily="18" charset="0"/>
            </a:endParaRPr>
          </a:p>
        </p:txBody>
      </p:sp>
    </p:spTree>
    <p:extLst>
      <p:ext uri="{BB962C8B-B14F-4D97-AF65-F5344CB8AC3E}">
        <p14:creationId xmlns:p14="http://schemas.microsoft.com/office/powerpoint/2010/main" val="406668619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endParaRPr lang="fa-IR"/>
          </a:p>
        </p:txBody>
      </p:sp>
      <p:sp>
        <p:nvSpPr>
          <p:cNvPr id="50179" name="Content Placeholder 2"/>
          <p:cNvSpPr>
            <a:spLocks noGrp="1"/>
          </p:cNvSpPr>
          <p:nvPr>
            <p:ph idx="1"/>
          </p:nvPr>
        </p:nvSpPr>
        <p:spPr/>
        <p:txBody>
          <a:bodyPr/>
          <a:lstStyle/>
          <a:p>
            <a:pPr algn="l" rtl="0"/>
            <a:r>
              <a:rPr lang="en-US" dirty="0" err="1">
                <a:latin typeface="Garamond" pitchFamily="18" charset="0"/>
                <a:cs typeface="Arial" pitchFamily="34" charset="0"/>
              </a:rPr>
              <a:t>Te</a:t>
            </a:r>
            <a:r>
              <a:rPr lang="en-US" dirty="0">
                <a:latin typeface="Garamond" pitchFamily="18" charset="0"/>
                <a:cs typeface="Arial" pitchFamily="34" charset="0"/>
              </a:rPr>
              <a:t> four-layer bandage delivers approximately 40 mm Hg pressure at the ankle, reducing to 17 mm Hg at the knee. </a:t>
            </a:r>
          </a:p>
          <a:p>
            <a:pPr algn="l" rtl="0"/>
            <a:r>
              <a:rPr lang="en-US" dirty="0">
                <a:latin typeface="Garamond" pitchFamily="18" charset="0"/>
                <a:cs typeface="Arial" pitchFamily="34" charset="0"/>
              </a:rPr>
              <a:t>It delivers higher compression at the ankle, with reducing compression at the calf muscle. </a:t>
            </a:r>
            <a:r>
              <a:rPr lang="en-US" dirty="0" err="1">
                <a:latin typeface="Garamond" pitchFamily="18" charset="0"/>
                <a:cs typeface="Arial" pitchFamily="34" charset="0"/>
              </a:rPr>
              <a:t>Te</a:t>
            </a:r>
            <a:r>
              <a:rPr lang="en-US" dirty="0">
                <a:latin typeface="Garamond" pitchFamily="18" charset="0"/>
                <a:cs typeface="Arial" pitchFamily="34" charset="0"/>
              </a:rPr>
              <a:t> level of compression is maintained up to 7 days of</a:t>
            </a:r>
            <a:br>
              <a:rPr lang="en-US" dirty="0">
                <a:latin typeface="Garamond" pitchFamily="18" charset="0"/>
                <a:cs typeface="Arial" pitchFamily="34" charset="0"/>
              </a:rPr>
            </a:br>
            <a:r>
              <a:rPr lang="en-US" dirty="0">
                <a:latin typeface="Garamond" pitchFamily="18" charset="0"/>
                <a:cs typeface="Arial" pitchFamily="34" charset="0"/>
              </a:rPr>
              <a:t>application. </a:t>
            </a:r>
            <a:br>
              <a:rPr lang="en-US" dirty="0">
                <a:latin typeface="Garamond" pitchFamily="18" charset="0"/>
                <a:cs typeface="Arial" pitchFamily="34" charset="0"/>
              </a:rPr>
            </a:br>
            <a:r>
              <a:rPr lang="en-US" dirty="0">
                <a:latin typeface="Garamond" pitchFamily="18" charset="0"/>
                <a:cs typeface="Arial" pitchFamily="34" charset="0"/>
              </a:rPr>
              <a:t/>
            </a:r>
            <a:br>
              <a:rPr lang="en-US" dirty="0">
                <a:latin typeface="Garamond" pitchFamily="18" charset="0"/>
                <a:cs typeface="Arial" pitchFamily="34" charset="0"/>
              </a:rPr>
            </a:br>
            <a:endParaRPr lang="fa-IR" dirty="0">
              <a:latin typeface="Garamond" pitchFamily="18" charset="0"/>
            </a:endParaRPr>
          </a:p>
        </p:txBody>
      </p:sp>
    </p:spTree>
    <p:extLst>
      <p:ext uri="{BB962C8B-B14F-4D97-AF65-F5344CB8AC3E}">
        <p14:creationId xmlns:p14="http://schemas.microsoft.com/office/powerpoint/2010/main" val="24484042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457200" y="0"/>
            <a:ext cx="8229600" cy="762000"/>
          </a:xfrm>
        </p:spPr>
        <p:txBody>
          <a:bodyPr/>
          <a:lstStyle/>
          <a:p>
            <a:pPr rtl="0" eaLnBrk="1" hangingPunct="1">
              <a:buClr>
                <a:srgbClr val="FF0000"/>
              </a:buClr>
              <a:buFont typeface="Wingdings" pitchFamily="2" charset="2"/>
              <a:buChar char="z"/>
            </a:pPr>
            <a:r>
              <a:rPr lang="en-US">
                <a:cs typeface="Times New Roman" pitchFamily="18" charset="0"/>
              </a:rPr>
              <a:t>Foam  </a:t>
            </a:r>
          </a:p>
        </p:txBody>
      </p:sp>
      <p:graphicFrame>
        <p:nvGraphicFramePr>
          <p:cNvPr id="456730" name="Group 26"/>
          <p:cNvGraphicFramePr>
            <a:graphicFrameLocks noGrp="1"/>
          </p:cNvGraphicFramePr>
          <p:nvPr>
            <p:ph type="tbl" idx="1"/>
          </p:nvPr>
        </p:nvGraphicFramePr>
        <p:xfrm>
          <a:off x="457200" y="685800"/>
          <a:ext cx="8229600" cy="6537710"/>
        </p:xfrm>
        <a:graphic>
          <a:graphicData uri="http://schemas.openxmlformats.org/drawingml/2006/table">
            <a:tbl>
              <a:tblPr rtl="1"/>
              <a:tblGrid>
                <a:gridCol w="2743200">
                  <a:extLst>
                    <a:ext uri="{9D8B030D-6E8A-4147-A177-3AD203B41FA5}">
                      <a16:colId xmlns:a16="http://schemas.microsoft.com/office/drawing/2014/main" xmlns="" val="20000"/>
                    </a:ext>
                  </a:extLst>
                </a:gridCol>
                <a:gridCol w="2743200">
                  <a:extLst>
                    <a:ext uri="{9D8B030D-6E8A-4147-A177-3AD203B41FA5}">
                      <a16:colId xmlns:a16="http://schemas.microsoft.com/office/drawing/2014/main" xmlns="" val="20001"/>
                    </a:ext>
                  </a:extLst>
                </a:gridCol>
                <a:gridCol w="2743200">
                  <a:extLst>
                    <a:ext uri="{9D8B030D-6E8A-4147-A177-3AD203B41FA5}">
                      <a16:colId xmlns:a16="http://schemas.microsoft.com/office/drawing/2014/main" xmlns="" val="20002"/>
                    </a:ext>
                  </a:extLst>
                </a:gridCol>
              </a:tblGrid>
              <a:tr h="533186">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0" i="0" u="none" strike="noStrike" cap="none" normalizeH="0" baseline="0" dirty="0">
                          <a:ln>
                            <a:noFill/>
                          </a:ln>
                          <a:solidFill>
                            <a:srgbClr val="FF0000"/>
                          </a:solidFill>
                          <a:effectLst/>
                          <a:latin typeface="Tahoma" pitchFamily="34" charset="0"/>
                          <a:cs typeface="Arial" pitchFamily="34" charset="0"/>
                        </a:rPr>
                        <a:t>Disadvantages</a:t>
                      </a:r>
                      <a:r>
                        <a:rPr kumimoji="0" lang="en-US" sz="2800" b="0" i="0" u="none" strike="noStrike" cap="none" normalizeH="0" baseline="0" dirty="0">
                          <a:ln>
                            <a:noFill/>
                          </a:ln>
                          <a:solidFill>
                            <a:schemeClr val="tx1"/>
                          </a:solidFill>
                          <a:effectLst/>
                          <a:latin typeface="Tahoma" pitchFamily="34" charset="0"/>
                          <a:cs typeface="Arial" pitchFamily="34" charset="0"/>
                        </a:rPr>
                        <a:t> </a:t>
                      </a:r>
                    </a:p>
                  </a:txBody>
                  <a:tcPr marT="45702" marB="4570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0" i="0" u="none" strike="noStrike" cap="none" normalizeH="0" baseline="0">
                          <a:ln>
                            <a:noFill/>
                          </a:ln>
                          <a:solidFill>
                            <a:schemeClr val="accent2"/>
                          </a:solidFill>
                          <a:effectLst/>
                          <a:latin typeface="Tahoma" pitchFamily="34" charset="0"/>
                          <a:cs typeface="Arial" pitchFamily="34" charset="0"/>
                        </a:rPr>
                        <a:t>Advantages</a:t>
                      </a:r>
                      <a:r>
                        <a:rPr kumimoji="0" lang="en-US" sz="2800" b="0" i="0" u="none" strike="noStrike" cap="none" normalizeH="0" baseline="0">
                          <a:ln>
                            <a:noFill/>
                          </a:ln>
                          <a:solidFill>
                            <a:schemeClr val="tx1"/>
                          </a:solidFill>
                          <a:effectLst/>
                          <a:latin typeface="Tahoma" pitchFamily="34" charset="0"/>
                          <a:cs typeface="Arial" pitchFamily="34" charset="0"/>
                        </a:rPr>
                        <a:t>   </a:t>
                      </a:r>
                    </a:p>
                  </a:txBody>
                  <a:tcPr marT="45702" marB="457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0" i="0" u="none" strike="noStrike" cap="none" normalizeH="0" baseline="0">
                          <a:ln>
                            <a:noFill/>
                          </a:ln>
                          <a:solidFill>
                            <a:schemeClr val="hlink"/>
                          </a:solidFill>
                          <a:effectLst/>
                          <a:latin typeface="Tahoma" pitchFamily="34" charset="0"/>
                          <a:cs typeface="Arial" pitchFamily="34" charset="0"/>
                        </a:rPr>
                        <a:t>Indications</a:t>
                      </a:r>
                      <a:r>
                        <a:rPr kumimoji="0" lang="en-US" sz="2800" b="0" i="0" u="none" strike="noStrike" cap="none" normalizeH="0" baseline="0">
                          <a:ln>
                            <a:noFill/>
                          </a:ln>
                          <a:solidFill>
                            <a:schemeClr val="tx1"/>
                          </a:solidFill>
                          <a:effectLst/>
                          <a:latin typeface="Tahoma" pitchFamily="34" charset="0"/>
                          <a:cs typeface="Arial" pitchFamily="34" charset="0"/>
                        </a:rPr>
                        <a:t>    </a:t>
                      </a:r>
                    </a:p>
                  </a:txBody>
                  <a:tcPr marT="45702" marB="4570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6004139">
                <a:tc>
                  <a:txBody>
                    <a:bodyPr/>
                    <a:lstStyle/>
                    <a:p>
                      <a:pPr marL="0" marR="0" lvl="0" indent="0" algn="l" defTabSz="914400" rtl="0" eaLnBrk="1" fontAlgn="base" latinLnBrk="0" hangingPunct="1">
                        <a:lnSpc>
                          <a:spcPct val="100000"/>
                        </a:lnSpc>
                        <a:spcBef>
                          <a:spcPct val="20000"/>
                        </a:spcBef>
                        <a:spcAft>
                          <a:spcPct val="0"/>
                        </a:spcAft>
                        <a:buClr>
                          <a:srgbClr val="FF0000"/>
                        </a:buClr>
                        <a:buSzPct val="120000"/>
                        <a:buFont typeface="Wingdings" pitchFamily="2" charset="2"/>
                        <a:buChar char="ü"/>
                        <a:tabLst/>
                      </a:pPr>
                      <a:r>
                        <a:rPr kumimoji="0" lang="en-US" sz="2000" b="0" i="0" u="none" strike="noStrike" cap="none" normalizeH="0" baseline="0">
                          <a:ln>
                            <a:noFill/>
                          </a:ln>
                          <a:solidFill>
                            <a:schemeClr val="tx1"/>
                          </a:solidFill>
                          <a:effectLst/>
                          <a:latin typeface="Tahoma" pitchFamily="34" charset="0"/>
                          <a:cs typeface="Arial" pitchFamily="34" charset="0"/>
                        </a:rPr>
                        <a:t>Not recommended for nondraining wounds</a:t>
                      </a:r>
                    </a:p>
                    <a:p>
                      <a:pPr marL="0" marR="0" lvl="0" indent="0" algn="l" defTabSz="914400" rtl="0" eaLnBrk="1" fontAlgn="base" latinLnBrk="0" hangingPunct="1">
                        <a:lnSpc>
                          <a:spcPct val="100000"/>
                        </a:lnSpc>
                        <a:spcBef>
                          <a:spcPct val="20000"/>
                        </a:spcBef>
                        <a:spcAft>
                          <a:spcPct val="0"/>
                        </a:spcAft>
                        <a:buClr>
                          <a:srgbClr val="FF0000"/>
                        </a:buClr>
                        <a:buSzPct val="120000"/>
                        <a:buFont typeface="Wingdings" pitchFamily="2" charset="2"/>
                        <a:buChar char="ü"/>
                        <a:tabLst/>
                      </a:pPr>
                      <a:r>
                        <a:rPr kumimoji="0" lang="en-US" sz="2000" b="0" i="0" u="none" strike="noStrike" cap="none" normalizeH="0" baseline="0">
                          <a:ln>
                            <a:noFill/>
                          </a:ln>
                          <a:solidFill>
                            <a:schemeClr val="tx1"/>
                          </a:solidFill>
                          <a:effectLst/>
                          <a:latin typeface="Tahoma" pitchFamily="34" charset="0"/>
                          <a:cs typeface="Arial" pitchFamily="34" charset="0"/>
                        </a:rPr>
                        <a:t>Not recommended for dry eschar</a:t>
                      </a:r>
                    </a:p>
                    <a:p>
                      <a:pPr marL="0" marR="0" lvl="0" indent="0" algn="l" defTabSz="914400" rtl="0" eaLnBrk="1" fontAlgn="base" latinLnBrk="0" hangingPunct="1">
                        <a:lnSpc>
                          <a:spcPct val="100000"/>
                        </a:lnSpc>
                        <a:spcBef>
                          <a:spcPct val="20000"/>
                        </a:spcBef>
                        <a:spcAft>
                          <a:spcPct val="0"/>
                        </a:spcAft>
                        <a:buClr>
                          <a:srgbClr val="FF0000"/>
                        </a:buClr>
                        <a:buSzPct val="120000"/>
                        <a:buFont typeface="Wingdings" pitchFamily="2" charset="2"/>
                        <a:buChar char="ü"/>
                        <a:tabLst/>
                      </a:pPr>
                      <a:r>
                        <a:rPr kumimoji="0" lang="en-US" sz="2000" b="0" i="0" u="none" strike="noStrike" cap="none" normalizeH="0" baseline="0">
                          <a:ln>
                            <a:noFill/>
                          </a:ln>
                          <a:solidFill>
                            <a:schemeClr val="tx1"/>
                          </a:solidFill>
                          <a:effectLst/>
                          <a:latin typeface="Tahoma" pitchFamily="34" charset="0"/>
                          <a:cs typeface="Arial" pitchFamily="34" charset="0"/>
                        </a:rPr>
                        <a:t>Not all forms recommended for infected wounds and tunnels</a:t>
                      </a:r>
                    </a:p>
                    <a:p>
                      <a:pPr marL="0" marR="0" lvl="0" indent="0" algn="l" defTabSz="914400" rtl="0" eaLnBrk="1" fontAlgn="base" latinLnBrk="0" hangingPunct="1">
                        <a:lnSpc>
                          <a:spcPct val="100000"/>
                        </a:lnSpc>
                        <a:spcBef>
                          <a:spcPct val="20000"/>
                        </a:spcBef>
                        <a:spcAft>
                          <a:spcPct val="0"/>
                        </a:spcAft>
                        <a:buClr>
                          <a:srgbClr val="FF0000"/>
                        </a:buClr>
                        <a:buSzPct val="120000"/>
                        <a:buFont typeface="Wingdings" pitchFamily="2" charset="2"/>
                        <a:buChar char="ü"/>
                        <a:tabLst/>
                      </a:pPr>
                      <a:r>
                        <a:rPr kumimoji="0" lang="en-US" sz="2000" b="0" i="0" u="none" strike="noStrike" cap="none" normalizeH="0" baseline="0">
                          <a:ln>
                            <a:noFill/>
                          </a:ln>
                          <a:solidFill>
                            <a:schemeClr val="tx1"/>
                          </a:solidFill>
                          <a:effectLst/>
                          <a:latin typeface="Tahoma" pitchFamily="34" charset="0"/>
                          <a:cs typeface="Arial" pitchFamily="34" charset="0"/>
                        </a:rPr>
                        <a:t>May require secondary dressing or tape</a:t>
                      </a:r>
                    </a:p>
                    <a:p>
                      <a:pPr marL="0" marR="0" lvl="0" indent="0" algn="l" defTabSz="914400" rtl="0" eaLnBrk="1" fontAlgn="base" latinLnBrk="0" hangingPunct="1">
                        <a:lnSpc>
                          <a:spcPct val="100000"/>
                        </a:lnSpc>
                        <a:spcBef>
                          <a:spcPct val="20000"/>
                        </a:spcBef>
                        <a:spcAft>
                          <a:spcPct val="0"/>
                        </a:spcAft>
                        <a:buClr>
                          <a:srgbClr val="FF0000"/>
                        </a:buClr>
                        <a:buSzPct val="120000"/>
                        <a:buFont typeface="Wingdings" pitchFamily="2" charset="2"/>
                        <a:buChar char="ü"/>
                        <a:tabLst/>
                      </a:pPr>
                      <a:r>
                        <a:rPr kumimoji="0" lang="en-US" sz="2000" b="0" i="0" u="none" strike="noStrike" cap="none" normalizeH="0" baseline="0">
                          <a:ln>
                            <a:noFill/>
                          </a:ln>
                          <a:solidFill>
                            <a:schemeClr val="tx1"/>
                          </a:solidFill>
                          <a:effectLst/>
                          <a:latin typeface="Tahoma" pitchFamily="34" charset="0"/>
                          <a:cs typeface="Arial" pitchFamily="34" charset="0"/>
                        </a:rPr>
                        <a:t>May macerate periwound area if not change appropriately</a:t>
                      </a:r>
                    </a:p>
                    <a:p>
                      <a:pPr marL="0" marR="0" lvl="0" indent="0" algn="l" defTabSz="914400" rtl="0" eaLnBrk="1" fontAlgn="base" latinLnBrk="0" hangingPunct="1">
                        <a:lnSpc>
                          <a:spcPct val="100000"/>
                        </a:lnSpc>
                        <a:spcBef>
                          <a:spcPct val="20000"/>
                        </a:spcBef>
                        <a:spcAft>
                          <a:spcPct val="0"/>
                        </a:spcAft>
                        <a:buClr>
                          <a:srgbClr val="FF0000"/>
                        </a:buClr>
                        <a:buSzPct val="120000"/>
                        <a:buFont typeface="Wingdings" pitchFamily="2" charset="2"/>
                        <a:buChar char="ü"/>
                        <a:tabLst/>
                      </a:pPr>
                      <a:endParaRPr kumimoji="0" lang="en-US" sz="2000" b="0" i="0" u="none" strike="noStrike" cap="none" normalizeH="0" baseline="0">
                        <a:ln>
                          <a:noFill/>
                        </a:ln>
                        <a:solidFill>
                          <a:schemeClr val="tx1"/>
                        </a:solidFill>
                        <a:effectLst/>
                        <a:latin typeface="Tahoma" pitchFamily="34" charset="0"/>
                        <a:cs typeface="Arial" pitchFamily="34" charset="0"/>
                      </a:endParaRPr>
                    </a:p>
                    <a:p>
                      <a:pPr marL="0" marR="0" lvl="0" indent="0" algn="l" defTabSz="914400" rtl="0" eaLnBrk="1" fontAlgn="base" latinLnBrk="0" hangingPunct="1">
                        <a:lnSpc>
                          <a:spcPct val="100000"/>
                        </a:lnSpc>
                        <a:spcBef>
                          <a:spcPct val="20000"/>
                        </a:spcBef>
                        <a:spcAft>
                          <a:spcPct val="0"/>
                        </a:spcAft>
                        <a:buClr>
                          <a:srgbClr val="FF0000"/>
                        </a:buClr>
                        <a:buSzPct val="120000"/>
                        <a:buFont typeface="Wingdings" pitchFamily="2" charset="2"/>
                        <a:buChar char="ü"/>
                        <a:tabLst/>
                      </a:pPr>
                      <a:endParaRPr kumimoji="0" lang="en-US" sz="2000" b="0" i="0" u="none" strike="noStrike" cap="none" normalizeH="0" baseline="0">
                        <a:ln>
                          <a:noFill/>
                        </a:ln>
                        <a:solidFill>
                          <a:schemeClr val="tx1"/>
                        </a:solidFill>
                        <a:effectLst/>
                        <a:latin typeface="Tahoma" pitchFamily="34" charset="0"/>
                        <a:cs typeface="Arial" pitchFamily="34" charset="0"/>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2000" b="0" i="0" u="none" strike="noStrike" cap="none" normalizeH="0" baseline="0">
                        <a:ln>
                          <a:noFill/>
                        </a:ln>
                        <a:solidFill>
                          <a:schemeClr val="tx1"/>
                        </a:solidFill>
                        <a:effectLst/>
                        <a:latin typeface="Tahoma" pitchFamily="34" charset="0"/>
                        <a:cs typeface="Arial" pitchFamily="34" charset="0"/>
                      </a:endParaRPr>
                    </a:p>
                  </a:txBody>
                  <a:tcPr marT="45702" marB="4570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120000"/>
                        <a:buFont typeface="Wingdings" pitchFamily="2" charset="2"/>
                        <a:buChar char="ü"/>
                        <a:tabLst/>
                      </a:pPr>
                      <a:r>
                        <a:rPr kumimoji="0" lang="en-US" sz="2000" b="0" i="0" u="none" strike="noStrike" cap="none" normalizeH="0" baseline="0">
                          <a:ln>
                            <a:noFill/>
                          </a:ln>
                          <a:solidFill>
                            <a:schemeClr val="tx1"/>
                          </a:solidFill>
                          <a:effectLst/>
                          <a:latin typeface="Tahoma" pitchFamily="34" charset="0"/>
                          <a:cs typeface="Arial" pitchFamily="34" charset="0"/>
                        </a:rPr>
                        <a:t> nonadherent</a:t>
                      </a:r>
                    </a:p>
                    <a:p>
                      <a:pPr marL="0" marR="0" lvl="0" indent="0" algn="l" defTabSz="914400" rtl="0" eaLnBrk="1" fontAlgn="base" latinLnBrk="0" hangingPunct="1">
                        <a:lnSpc>
                          <a:spcPct val="100000"/>
                        </a:lnSpc>
                        <a:spcBef>
                          <a:spcPct val="20000"/>
                        </a:spcBef>
                        <a:spcAft>
                          <a:spcPct val="0"/>
                        </a:spcAft>
                        <a:buClr>
                          <a:schemeClr val="accent2"/>
                        </a:buClr>
                        <a:buSzPct val="120000"/>
                        <a:buFont typeface="Wingdings" pitchFamily="2" charset="2"/>
                        <a:buChar char="ü"/>
                        <a:tabLst/>
                      </a:pPr>
                      <a:r>
                        <a:rPr kumimoji="0" lang="en-US" sz="2000" b="0" i="0" u="none" strike="noStrike" cap="none" normalizeH="0" baseline="0">
                          <a:ln>
                            <a:noFill/>
                          </a:ln>
                          <a:solidFill>
                            <a:schemeClr val="tx1"/>
                          </a:solidFill>
                          <a:effectLst/>
                          <a:latin typeface="Tahoma" pitchFamily="34" charset="0"/>
                          <a:cs typeface="Arial" pitchFamily="34" charset="0"/>
                        </a:rPr>
                        <a:t>Trauma free removal</a:t>
                      </a:r>
                    </a:p>
                    <a:p>
                      <a:pPr marL="0" marR="0" lvl="0" indent="0" algn="l" defTabSz="914400" rtl="0" eaLnBrk="1" fontAlgn="base" latinLnBrk="0" hangingPunct="1">
                        <a:lnSpc>
                          <a:spcPct val="100000"/>
                        </a:lnSpc>
                        <a:spcBef>
                          <a:spcPct val="20000"/>
                        </a:spcBef>
                        <a:spcAft>
                          <a:spcPct val="0"/>
                        </a:spcAft>
                        <a:buClr>
                          <a:schemeClr val="accent2"/>
                        </a:buClr>
                        <a:buSzPct val="120000"/>
                        <a:buFont typeface="Wingdings" pitchFamily="2" charset="2"/>
                        <a:buChar char="ü"/>
                        <a:tabLst/>
                      </a:pPr>
                      <a:r>
                        <a:rPr kumimoji="0" lang="en-US" sz="2000" b="0" i="0" u="none" strike="noStrike" cap="none" normalizeH="0" baseline="0">
                          <a:ln>
                            <a:noFill/>
                          </a:ln>
                          <a:solidFill>
                            <a:schemeClr val="tx1"/>
                          </a:solidFill>
                          <a:effectLst/>
                          <a:latin typeface="Tahoma" pitchFamily="34" charset="0"/>
                          <a:cs typeface="Arial" pitchFamily="34" charset="0"/>
                        </a:rPr>
                        <a:t>Conformable</a:t>
                      </a:r>
                    </a:p>
                    <a:p>
                      <a:pPr marL="0" marR="0" lvl="0" indent="0" algn="l" defTabSz="914400" rtl="0" eaLnBrk="1" fontAlgn="base" latinLnBrk="0" hangingPunct="1">
                        <a:lnSpc>
                          <a:spcPct val="100000"/>
                        </a:lnSpc>
                        <a:spcBef>
                          <a:spcPct val="20000"/>
                        </a:spcBef>
                        <a:spcAft>
                          <a:spcPct val="0"/>
                        </a:spcAft>
                        <a:buClr>
                          <a:schemeClr val="accent2"/>
                        </a:buClr>
                        <a:buSzPct val="120000"/>
                        <a:buFont typeface="Wingdings" pitchFamily="2" charset="2"/>
                        <a:buChar char="ü"/>
                        <a:tabLst/>
                      </a:pPr>
                      <a:r>
                        <a:rPr kumimoji="0" lang="en-US" sz="2000" b="0" i="0" u="none" strike="noStrike" cap="none" normalizeH="0" baseline="0">
                          <a:ln>
                            <a:noFill/>
                          </a:ln>
                          <a:solidFill>
                            <a:schemeClr val="tx1"/>
                          </a:solidFill>
                          <a:effectLst/>
                          <a:latin typeface="Tahoma" pitchFamily="34" charset="0"/>
                          <a:cs typeface="Arial" pitchFamily="34" charset="0"/>
                        </a:rPr>
                        <a:t>Fluid management</a:t>
                      </a:r>
                    </a:p>
                    <a:p>
                      <a:pPr marL="0" marR="0" lvl="0" indent="0" algn="l" defTabSz="914400" rtl="0" eaLnBrk="1" fontAlgn="base" latinLnBrk="0" hangingPunct="1">
                        <a:lnSpc>
                          <a:spcPct val="100000"/>
                        </a:lnSpc>
                        <a:spcBef>
                          <a:spcPct val="20000"/>
                        </a:spcBef>
                        <a:spcAft>
                          <a:spcPct val="0"/>
                        </a:spcAft>
                        <a:buClr>
                          <a:schemeClr val="accent2"/>
                        </a:buClr>
                        <a:buSzPct val="120000"/>
                        <a:buFont typeface="Wingdings" pitchFamily="2" charset="2"/>
                        <a:buChar char="ü"/>
                        <a:tabLst/>
                      </a:pPr>
                      <a:r>
                        <a:rPr kumimoji="0" lang="en-US" sz="2000" b="0" i="0" u="none" strike="noStrike" cap="none" normalizeH="0" baseline="0">
                          <a:ln>
                            <a:noFill/>
                          </a:ln>
                          <a:solidFill>
                            <a:schemeClr val="tx1"/>
                          </a:solidFill>
                          <a:effectLst/>
                          <a:latin typeface="Tahoma" pitchFamily="34" charset="0"/>
                          <a:cs typeface="Arial" pitchFamily="34" charset="0"/>
                        </a:rPr>
                        <a:t>Easy to apply and remove</a:t>
                      </a:r>
                    </a:p>
                    <a:p>
                      <a:pPr marL="0" marR="0" lvl="0" indent="0" algn="l" defTabSz="914400" rtl="0" eaLnBrk="1" fontAlgn="base" latinLnBrk="0" hangingPunct="1">
                        <a:lnSpc>
                          <a:spcPct val="100000"/>
                        </a:lnSpc>
                        <a:spcBef>
                          <a:spcPct val="20000"/>
                        </a:spcBef>
                        <a:spcAft>
                          <a:spcPct val="0"/>
                        </a:spcAft>
                        <a:buClr>
                          <a:schemeClr val="accent2"/>
                        </a:buClr>
                        <a:buSzPct val="120000"/>
                        <a:buFont typeface="Wingdings" pitchFamily="2" charset="2"/>
                        <a:buChar char="ü"/>
                        <a:tabLst/>
                      </a:pPr>
                      <a:r>
                        <a:rPr kumimoji="0" lang="en-US" sz="2000" b="0" i="0" u="none" strike="noStrike" cap="none" normalizeH="0" baseline="0">
                          <a:ln>
                            <a:noFill/>
                          </a:ln>
                          <a:solidFill>
                            <a:schemeClr val="tx1"/>
                          </a:solidFill>
                          <a:effectLst/>
                          <a:latin typeface="Tahoma" pitchFamily="34" charset="0"/>
                          <a:cs typeface="Arial" pitchFamily="34" charset="0"/>
                        </a:rPr>
                        <a:t> frequency of dressing change may be different up to 7 days</a:t>
                      </a:r>
                    </a:p>
                    <a:p>
                      <a:pPr marL="0" marR="0" lvl="0" indent="0" algn="l" defTabSz="914400" rtl="0" eaLnBrk="1" fontAlgn="base" latinLnBrk="0" hangingPunct="1">
                        <a:lnSpc>
                          <a:spcPct val="100000"/>
                        </a:lnSpc>
                        <a:spcBef>
                          <a:spcPct val="20000"/>
                        </a:spcBef>
                        <a:spcAft>
                          <a:spcPct val="0"/>
                        </a:spcAft>
                        <a:buClr>
                          <a:schemeClr val="accent2"/>
                        </a:buClr>
                        <a:buSzPct val="120000"/>
                        <a:buFont typeface="Wingdings" pitchFamily="2" charset="2"/>
                        <a:buChar char="ü"/>
                        <a:tabLst/>
                      </a:pPr>
                      <a:r>
                        <a:rPr kumimoji="0" lang="en-US" sz="2000" b="0" i="0" u="none" strike="noStrike" cap="none" normalizeH="0" baseline="0">
                          <a:ln>
                            <a:noFill/>
                          </a:ln>
                          <a:solidFill>
                            <a:schemeClr val="tx1"/>
                          </a:solidFill>
                          <a:effectLst/>
                          <a:latin typeface="Tahoma" pitchFamily="34" charset="0"/>
                          <a:cs typeface="Arial" pitchFamily="34" charset="0"/>
                        </a:rPr>
                        <a:t>Numerous sizes and forms </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2000" b="0" i="0" u="none" strike="noStrike" cap="none" normalizeH="0" baseline="0">
                        <a:ln>
                          <a:noFill/>
                        </a:ln>
                        <a:solidFill>
                          <a:schemeClr val="tx1"/>
                        </a:solidFill>
                        <a:effectLst/>
                        <a:latin typeface="Tahoma" pitchFamily="34" charset="0"/>
                        <a:cs typeface="Arial" pitchFamily="34" charset="0"/>
                      </a:endParaRPr>
                    </a:p>
                  </a:txBody>
                  <a:tcPr marT="45702" marB="457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 typeface="Wingdings" pitchFamily="2" charset="2"/>
                        <a:buChar char="ü"/>
                        <a:tabLst/>
                      </a:pPr>
                      <a:r>
                        <a:rPr kumimoji="0" lang="en-US" sz="2000" b="0" i="0" u="none" strike="noStrike" cap="none" normalizeH="0" baseline="0" dirty="0">
                          <a:ln>
                            <a:noFill/>
                          </a:ln>
                          <a:solidFill>
                            <a:schemeClr val="tx1"/>
                          </a:solidFill>
                          <a:effectLst/>
                          <a:latin typeface="Tahoma" pitchFamily="34" charset="0"/>
                          <a:cs typeface="Arial" pitchFamily="34" charset="0"/>
                        </a:rPr>
                        <a:t>Partial and full thickness wounds with minimal or heavy drainage</a:t>
                      </a:r>
                    </a:p>
                    <a:p>
                      <a:pPr marL="0" marR="0" lvl="0" indent="0" algn="l" defTabSz="914400" rtl="0" eaLnBrk="1" fontAlgn="base" latinLnBrk="0" hangingPunct="1">
                        <a:lnSpc>
                          <a:spcPct val="100000"/>
                        </a:lnSpc>
                        <a:spcBef>
                          <a:spcPct val="20000"/>
                        </a:spcBef>
                        <a:spcAft>
                          <a:spcPct val="0"/>
                        </a:spcAft>
                        <a:buClr>
                          <a:schemeClr val="hlink"/>
                        </a:buClr>
                        <a:buSzPct val="120000"/>
                        <a:buFont typeface="Wingdings" pitchFamily="2" charset="2"/>
                        <a:buChar char="ü"/>
                        <a:tabLst/>
                      </a:pPr>
                      <a:r>
                        <a:rPr kumimoji="0" lang="en-US" sz="2000" b="0" i="0" u="none" strike="noStrike" cap="none" normalizeH="0" baseline="0" dirty="0">
                          <a:ln>
                            <a:noFill/>
                          </a:ln>
                          <a:solidFill>
                            <a:schemeClr val="tx1"/>
                          </a:solidFill>
                          <a:effectLst/>
                          <a:latin typeface="Tahoma" pitchFamily="34" charset="0"/>
                          <a:cs typeface="Arial" pitchFamily="34" charset="0"/>
                        </a:rPr>
                        <a:t>Stage 2-4 PU</a:t>
                      </a:r>
                    </a:p>
                    <a:p>
                      <a:pPr marL="0" marR="0" lvl="0" indent="0" algn="l" defTabSz="914400" rtl="0" eaLnBrk="1" fontAlgn="base" latinLnBrk="0" hangingPunct="1">
                        <a:lnSpc>
                          <a:spcPct val="100000"/>
                        </a:lnSpc>
                        <a:spcBef>
                          <a:spcPct val="20000"/>
                        </a:spcBef>
                        <a:spcAft>
                          <a:spcPct val="0"/>
                        </a:spcAft>
                        <a:buClr>
                          <a:schemeClr val="hlink"/>
                        </a:buClr>
                        <a:buSzPct val="120000"/>
                        <a:buFont typeface="Wingdings" pitchFamily="2" charset="2"/>
                        <a:buChar char="ü"/>
                        <a:tabLst/>
                      </a:pPr>
                      <a:r>
                        <a:rPr kumimoji="0" lang="en-US" sz="2000" b="0" i="0" u="none" strike="noStrike" cap="none" normalizeH="0" baseline="0" dirty="0">
                          <a:ln>
                            <a:noFill/>
                          </a:ln>
                          <a:solidFill>
                            <a:schemeClr val="tx1"/>
                          </a:solidFill>
                          <a:effectLst/>
                          <a:latin typeface="Tahoma" pitchFamily="34" charset="0"/>
                          <a:cs typeface="Arial" pitchFamily="34" charset="0"/>
                        </a:rPr>
                        <a:t>Surgical wounds</a:t>
                      </a:r>
                    </a:p>
                    <a:p>
                      <a:pPr marL="0" marR="0" lvl="0" indent="0" algn="l" defTabSz="914400" rtl="0" eaLnBrk="1" fontAlgn="base" latinLnBrk="0" hangingPunct="1">
                        <a:lnSpc>
                          <a:spcPct val="100000"/>
                        </a:lnSpc>
                        <a:spcBef>
                          <a:spcPct val="20000"/>
                        </a:spcBef>
                        <a:spcAft>
                          <a:spcPct val="0"/>
                        </a:spcAft>
                        <a:buClr>
                          <a:schemeClr val="hlink"/>
                        </a:buClr>
                        <a:buSzPct val="120000"/>
                        <a:buFont typeface="Wingdings" pitchFamily="2" charset="2"/>
                        <a:buChar char="ü"/>
                        <a:tabLst/>
                      </a:pPr>
                      <a:r>
                        <a:rPr kumimoji="0" lang="en-US" sz="2000" b="0" i="0" u="none" strike="noStrike" cap="none" normalizeH="0" baseline="0" dirty="0">
                          <a:ln>
                            <a:noFill/>
                          </a:ln>
                          <a:solidFill>
                            <a:schemeClr val="tx1"/>
                          </a:solidFill>
                          <a:effectLst/>
                          <a:latin typeface="Tahoma" pitchFamily="34" charset="0"/>
                          <a:cs typeface="Arial" pitchFamily="34" charset="0"/>
                        </a:rPr>
                        <a:t>Dermal ulcers</a:t>
                      </a:r>
                    </a:p>
                    <a:p>
                      <a:pPr marL="0" marR="0" lvl="0" indent="0" algn="l" defTabSz="914400" rtl="0" eaLnBrk="1" fontAlgn="base" latinLnBrk="0" hangingPunct="1">
                        <a:lnSpc>
                          <a:spcPct val="100000"/>
                        </a:lnSpc>
                        <a:spcBef>
                          <a:spcPct val="20000"/>
                        </a:spcBef>
                        <a:spcAft>
                          <a:spcPct val="0"/>
                        </a:spcAft>
                        <a:buClr>
                          <a:schemeClr val="hlink"/>
                        </a:buClr>
                        <a:buSzPct val="120000"/>
                        <a:buFont typeface="Wingdings" pitchFamily="2" charset="2"/>
                        <a:buChar char="ü"/>
                        <a:tabLst/>
                      </a:pPr>
                      <a:r>
                        <a:rPr kumimoji="0" lang="en-US" sz="2000" b="0" i="0" u="none" strike="noStrike" cap="none" normalizeH="0" baseline="0" dirty="0">
                          <a:ln>
                            <a:noFill/>
                          </a:ln>
                          <a:solidFill>
                            <a:schemeClr val="tx1"/>
                          </a:solidFill>
                          <a:effectLst/>
                          <a:latin typeface="Tahoma" pitchFamily="34" charset="0"/>
                          <a:cs typeface="Arial" pitchFamily="34" charset="0"/>
                        </a:rPr>
                        <a:t>Under compression wraps or stocking</a:t>
                      </a:r>
                    </a:p>
                    <a:p>
                      <a:pPr marL="0" marR="0" lvl="0" indent="0" algn="l" defTabSz="914400" rtl="0" eaLnBrk="1" fontAlgn="base" latinLnBrk="0" hangingPunct="1">
                        <a:lnSpc>
                          <a:spcPct val="100000"/>
                        </a:lnSpc>
                        <a:spcBef>
                          <a:spcPct val="20000"/>
                        </a:spcBef>
                        <a:spcAft>
                          <a:spcPct val="0"/>
                        </a:spcAft>
                        <a:buClr>
                          <a:schemeClr val="hlink"/>
                        </a:buClr>
                        <a:buSzPct val="120000"/>
                        <a:buFont typeface="Wingdings" pitchFamily="2" charset="2"/>
                        <a:buChar char="ü"/>
                        <a:tabLst/>
                      </a:pPr>
                      <a:r>
                        <a:rPr kumimoji="0" lang="en-US" sz="2000" b="0" i="0" u="none" strike="noStrike" cap="none" normalizeH="0" baseline="0" dirty="0">
                          <a:ln>
                            <a:noFill/>
                          </a:ln>
                          <a:solidFill>
                            <a:schemeClr val="tx1"/>
                          </a:solidFill>
                          <a:effectLst/>
                          <a:latin typeface="Tahoma" pitchFamily="34" charset="0"/>
                          <a:cs typeface="Arial" pitchFamily="34" charset="0"/>
                        </a:rPr>
                        <a:t>Infected and </a:t>
                      </a:r>
                      <a:r>
                        <a:rPr kumimoji="0" lang="en-US" sz="2000" b="0" i="0" u="none" strike="noStrike" cap="none" normalizeH="0" baseline="0" dirty="0" err="1">
                          <a:ln>
                            <a:noFill/>
                          </a:ln>
                          <a:solidFill>
                            <a:schemeClr val="tx1"/>
                          </a:solidFill>
                          <a:effectLst/>
                          <a:latin typeface="Tahoma" pitchFamily="34" charset="0"/>
                          <a:cs typeface="Arial" pitchFamily="34" charset="0"/>
                        </a:rPr>
                        <a:t>noninfected</a:t>
                      </a:r>
                      <a:r>
                        <a:rPr kumimoji="0" lang="en-US" sz="2000" b="0" i="0" u="none" strike="noStrike" cap="none" normalizeH="0" baseline="0" dirty="0">
                          <a:ln>
                            <a:noFill/>
                          </a:ln>
                          <a:solidFill>
                            <a:schemeClr val="tx1"/>
                          </a:solidFill>
                          <a:effectLst/>
                          <a:latin typeface="Tahoma" pitchFamily="34" charset="0"/>
                          <a:cs typeface="Arial" pitchFamily="34" charset="0"/>
                        </a:rPr>
                        <a:t> wounds</a:t>
                      </a:r>
                    </a:p>
                    <a:p>
                      <a:pPr marL="0" marR="0" lvl="0" indent="0" algn="l" defTabSz="914400" rtl="0" eaLnBrk="1" fontAlgn="base" latinLnBrk="0" hangingPunct="1">
                        <a:lnSpc>
                          <a:spcPct val="100000"/>
                        </a:lnSpc>
                        <a:spcBef>
                          <a:spcPct val="20000"/>
                        </a:spcBef>
                        <a:spcAft>
                          <a:spcPct val="0"/>
                        </a:spcAft>
                        <a:buClr>
                          <a:schemeClr val="hlink"/>
                        </a:buClr>
                        <a:buSzPct val="120000"/>
                        <a:buFont typeface="Wingdings" pitchFamily="2" charset="2"/>
                        <a:buChar char="ü"/>
                        <a:tabLst/>
                      </a:pPr>
                      <a:r>
                        <a:rPr kumimoji="0" lang="en-US" sz="2000" b="0" i="0" u="none" strike="noStrike" cap="none" normalizeH="0" baseline="0" dirty="0">
                          <a:ln>
                            <a:noFill/>
                          </a:ln>
                          <a:solidFill>
                            <a:schemeClr val="tx1"/>
                          </a:solidFill>
                          <a:effectLst/>
                          <a:latin typeface="Tahoma" pitchFamily="34" charset="0"/>
                          <a:cs typeface="Arial" pitchFamily="34" charset="0"/>
                        </a:rPr>
                        <a:t>Tunneling and cavity wounds </a:t>
                      </a:r>
                    </a:p>
                  </a:txBody>
                  <a:tcPr marT="45702" marB="4570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26569595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32" fill="hold" nodeType="clickEffect">
                                  <p:stCondLst>
                                    <p:cond delay="0"/>
                                  </p:stCondLst>
                                  <p:childTnLst>
                                    <p:set>
                                      <p:cBhvr>
                                        <p:cTn id="6" dur="1" fill="hold">
                                          <p:stCondLst>
                                            <p:cond delay="0"/>
                                          </p:stCondLst>
                                        </p:cTn>
                                        <p:tgtEl>
                                          <p:spTgt spid="456730"/>
                                        </p:tgtEl>
                                        <p:attrNameLst>
                                          <p:attrName>style.visibility</p:attrName>
                                        </p:attrNameLst>
                                      </p:cBhvr>
                                      <p:to>
                                        <p:strVal val="visible"/>
                                      </p:to>
                                    </p:set>
                                    <p:animEffect transition="in" filter="diamond(out)">
                                      <p:cBhvr>
                                        <p:cTn id="7" dur="2000"/>
                                        <p:tgtEl>
                                          <p:spTgt spid="4567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endParaRPr lang="fa-IR"/>
          </a:p>
        </p:txBody>
      </p:sp>
      <p:sp>
        <p:nvSpPr>
          <p:cNvPr id="51203" name="Content Placeholder 2"/>
          <p:cNvSpPr>
            <a:spLocks noGrp="1"/>
          </p:cNvSpPr>
          <p:nvPr>
            <p:ph idx="1"/>
          </p:nvPr>
        </p:nvSpPr>
        <p:spPr/>
        <p:txBody>
          <a:bodyPr/>
          <a:lstStyle/>
          <a:p>
            <a:pPr algn="l" rtl="0"/>
            <a:r>
              <a:rPr lang="en-US">
                <a:latin typeface="Garamond" pitchFamily="18" charset="0"/>
                <a:cs typeface="Arial" pitchFamily="34" charset="0"/>
              </a:rPr>
              <a:t>Te four-layer bandage is contraindicated in patients having Anklebrachial index (ABI) of &lt;0.8 and patients with decompensated heart failure.</a:t>
            </a:r>
            <a:br>
              <a:rPr lang="en-US">
                <a:latin typeface="Garamond" pitchFamily="18" charset="0"/>
                <a:cs typeface="Arial" pitchFamily="34" charset="0"/>
              </a:rPr>
            </a:br>
            <a:r>
              <a:rPr lang="en-US">
                <a:latin typeface="Garamond" pitchFamily="18" charset="0"/>
                <a:cs typeface="Arial" pitchFamily="34" charset="0"/>
              </a:rPr>
              <a:t>It is very important that before applying four-layer compression bandage,</a:t>
            </a:r>
            <a:br>
              <a:rPr lang="en-US">
                <a:latin typeface="Garamond" pitchFamily="18" charset="0"/>
                <a:cs typeface="Arial" pitchFamily="34" charset="0"/>
              </a:rPr>
            </a:br>
            <a:r>
              <a:rPr lang="en-US">
                <a:latin typeface="Garamond" pitchFamily="18" charset="0"/>
                <a:cs typeface="Arial" pitchFamily="34" charset="0"/>
              </a:rPr>
              <a:t>venous color Doppler is mandatory to rule out deep vein thrombosis (DVT) </a:t>
            </a:r>
            <a:br>
              <a:rPr lang="en-US">
                <a:latin typeface="Garamond" pitchFamily="18" charset="0"/>
                <a:cs typeface="Arial" pitchFamily="34" charset="0"/>
              </a:rPr>
            </a:br>
            <a:endParaRPr lang="fa-IR">
              <a:latin typeface="Garamond" pitchFamily="18" charset="0"/>
            </a:endParaRPr>
          </a:p>
        </p:txBody>
      </p:sp>
    </p:spTree>
    <p:extLst>
      <p:ext uri="{BB962C8B-B14F-4D97-AF65-F5344CB8AC3E}">
        <p14:creationId xmlns:p14="http://schemas.microsoft.com/office/powerpoint/2010/main" val="122761590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endParaRPr lang="fa-IR"/>
          </a:p>
        </p:txBody>
      </p:sp>
      <p:sp>
        <p:nvSpPr>
          <p:cNvPr id="52227" name="Content Placeholder 2"/>
          <p:cNvSpPr>
            <a:spLocks noGrp="1"/>
          </p:cNvSpPr>
          <p:nvPr>
            <p:ph idx="1"/>
          </p:nvPr>
        </p:nvSpPr>
        <p:spPr/>
        <p:txBody>
          <a:bodyPr/>
          <a:lstStyle/>
          <a:p>
            <a:endParaRPr lang="fa-IR"/>
          </a:p>
        </p:txBody>
      </p:sp>
      <p:pic>
        <p:nvPicPr>
          <p:cNvPr id="5222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2566" y="1844675"/>
            <a:ext cx="2831123" cy="424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2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887539"/>
            <a:ext cx="2831123" cy="416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97492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normAutofit fontScale="90000"/>
          </a:bodyPr>
          <a:lstStyle/>
          <a:p>
            <a:pPr rtl="0"/>
            <a:r>
              <a:rPr lang="en-US" b="1">
                <a:cs typeface="Times New Roman" pitchFamily="18" charset="0"/>
              </a:rPr>
              <a:t>Nursing Precaution</a:t>
            </a:r>
            <a:r>
              <a:rPr lang="en-US">
                <a:cs typeface="Times New Roman" pitchFamily="18" charset="0"/>
              </a:rPr>
              <a:t> </a:t>
            </a:r>
            <a:br>
              <a:rPr lang="en-US">
                <a:cs typeface="Times New Roman" pitchFamily="18" charset="0"/>
              </a:rPr>
            </a:br>
            <a:endParaRPr lang="fa-IR"/>
          </a:p>
        </p:txBody>
      </p:sp>
      <p:sp>
        <p:nvSpPr>
          <p:cNvPr id="53251" name="Content Placeholder 2"/>
          <p:cNvSpPr>
            <a:spLocks noGrp="1"/>
          </p:cNvSpPr>
          <p:nvPr>
            <p:ph idx="1"/>
          </p:nvPr>
        </p:nvSpPr>
        <p:spPr/>
        <p:txBody>
          <a:bodyPr/>
          <a:lstStyle/>
          <a:p>
            <a:pPr algn="l" rtl="0"/>
            <a:r>
              <a:rPr lang="en-US">
                <a:latin typeface="Garamond" pitchFamily="18" charset="0"/>
                <a:cs typeface="Arial" pitchFamily="34" charset="0"/>
              </a:rPr>
              <a:t>Use compression therapy only if palpable pulses (dorsalis pedis and post tibial) are readily detected. If not, refer the patient to the attending physician for vascular studies. </a:t>
            </a:r>
          </a:p>
          <a:p>
            <a:pPr algn="l" rtl="0"/>
            <a:r>
              <a:rPr lang="en-US">
                <a:latin typeface="Garamond" pitchFamily="18" charset="0"/>
                <a:cs typeface="Arial" pitchFamily="34" charset="0"/>
              </a:rPr>
              <a:t>This must be no less than 0.8 for compression therapy; also known as ankle-brachial indexes (ABIs). </a:t>
            </a:r>
            <a:r>
              <a:rPr lang="en-US">
                <a:cs typeface="Arial" pitchFamily="34" charset="0"/>
              </a:rPr>
              <a:t/>
            </a:r>
            <a:br>
              <a:rPr lang="en-US">
                <a:cs typeface="Arial" pitchFamily="34" charset="0"/>
              </a:rPr>
            </a:br>
            <a:endParaRPr lang="fa-IR">
              <a:latin typeface="Garamond" pitchFamily="18" charset="0"/>
            </a:endParaRPr>
          </a:p>
        </p:txBody>
      </p:sp>
    </p:spTree>
    <p:extLst>
      <p:ext uri="{BB962C8B-B14F-4D97-AF65-F5344CB8AC3E}">
        <p14:creationId xmlns:p14="http://schemas.microsoft.com/office/powerpoint/2010/main" val="222787869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endParaRPr lang="fa-IR"/>
          </a:p>
        </p:txBody>
      </p:sp>
      <p:sp>
        <p:nvSpPr>
          <p:cNvPr id="54275" name="Content Placeholder 2"/>
          <p:cNvSpPr>
            <a:spLocks noGrp="1"/>
          </p:cNvSpPr>
          <p:nvPr>
            <p:ph idx="1"/>
          </p:nvPr>
        </p:nvSpPr>
        <p:spPr/>
        <p:txBody>
          <a:bodyPr/>
          <a:lstStyle/>
          <a:p>
            <a:endParaRPr lang="fa-IR"/>
          </a:p>
        </p:txBody>
      </p:sp>
      <p:pic>
        <p:nvPicPr>
          <p:cNvPr id="5427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6384" y="1412776"/>
            <a:ext cx="5517174" cy="3475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69929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cs typeface="B Nazanin"/>
            </a:endParaRPr>
          </a:p>
        </p:txBody>
      </p:sp>
      <p:pic>
        <p:nvPicPr>
          <p:cNvPr id="4" name="Content Placeholder 3" descr="Chrysanthemum.jpg"/>
          <p:cNvPicPr>
            <a:picLocks noGrp="1" noChangeAspect="1"/>
          </p:cNvPicPr>
          <p:nvPr>
            <p:ph idx="1"/>
          </p:nvPr>
        </p:nvPicPr>
        <p:blipFill>
          <a:blip r:embed="rId2" cstate="print"/>
          <a:stretch>
            <a:fillRect/>
          </a:stretch>
        </p:blipFill>
        <p:spPr>
          <a:xfrm>
            <a:off x="0" y="0"/>
            <a:ext cx="9143999" cy="6858000"/>
          </a:xfrm>
        </p:spPr>
      </p:pic>
      <p:sp>
        <p:nvSpPr>
          <p:cNvPr id="5" name="Slide Number Placeholder 4"/>
          <p:cNvSpPr>
            <a:spLocks noGrp="1"/>
          </p:cNvSpPr>
          <p:nvPr>
            <p:ph type="sldNum" sz="quarter" idx="12"/>
          </p:nvPr>
        </p:nvSpPr>
        <p:spPr/>
        <p:txBody>
          <a:bodyPr/>
          <a:lstStyle/>
          <a:p>
            <a:fld id="{144004CB-CAA8-480D-A4B2-82854C772C9E}" type="slidenum">
              <a:rPr lang="en-US" smtClean="0"/>
              <a:pPr/>
              <a:t>74</a:t>
            </a:fld>
            <a:endParaRPr lang="en-US"/>
          </a:p>
        </p:txBody>
      </p:sp>
    </p:spTree>
    <p:extLst>
      <p:ext uri="{BB962C8B-B14F-4D97-AF65-F5344CB8AC3E}">
        <p14:creationId xmlns:p14="http://schemas.microsoft.com/office/powerpoint/2010/main" val="195655028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endParaRPr lang="fa-IR" dirty="0"/>
          </a:p>
        </p:txBody>
      </p:sp>
      <p:sp>
        <p:nvSpPr>
          <p:cNvPr id="4" name="Slide Number Placeholder 3"/>
          <p:cNvSpPr>
            <a:spLocks noGrp="1"/>
          </p:cNvSpPr>
          <p:nvPr>
            <p:ph type="sldNum" sz="quarter" idx="12"/>
          </p:nvPr>
        </p:nvSpPr>
        <p:spPr/>
        <p:txBody>
          <a:bodyPr/>
          <a:lstStyle/>
          <a:p>
            <a:fld id="{144004CB-CAA8-480D-A4B2-82854C772C9E}" type="slidenum">
              <a:rPr lang="en-US" smtClean="0"/>
              <a:pPr/>
              <a:t>75</a:t>
            </a:fld>
            <a:endParaRPr lang="en-US"/>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2075" y="1124744"/>
            <a:ext cx="6419850" cy="50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0638" y="2457450"/>
            <a:ext cx="6562725" cy="194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796386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endParaRPr lang="fa-IR" dirty="0"/>
          </a:p>
        </p:txBody>
      </p:sp>
      <p:sp>
        <p:nvSpPr>
          <p:cNvPr id="4" name="Slide Number Placeholder 3"/>
          <p:cNvSpPr>
            <a:spLocks noGrp="1"/>
          </p:cNvSpPr>
          <p:nvPr>
            <p:ph type="sldNum" sz="quarter" idx="12"/>
          </p:nvPr>
        </p:nvSpPr>
        <p:spPr/>
        <p:txBody>
          <a:bodyPr/>
          <a:lstStyle/>
          <a:p>
            <a:fld id="{144004CB-CAA8-480D-A4B2-82854C772C9E}" type="slidenum">
              <a:rPr lang="en-US" smtClean="0"/>
              <a:pPr/>
              <a:t>76</a:t>
            </a:fld>
            <a:endParaRPr lang="en-US"/>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124744"/>
            <a:ext cx="6553200" cy="72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190878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endParaRPr lang="fa-IR" dirty="0"/>
          </a:p>
        </p:txBody>
      </p:sp>
      <p:sp>
        <p:nvSpPr>
          <p:cNvPr id="4" name="Slide Number Placeholder 3"/>
          <p:cNvSpPr>
            <a:spLocks noGrp="1"/>
          </p:cNvSpPr>
          <p:nvPr>
            <p:ph type="sldNum" sz="quarter" idx="12"/>
          </p:nvPr>
        </p:nvSpPr>
        <p:spPr/>
        <p:txBody>
          <a:bodyPr/>
          <a:lstStyle/>
          <a:p>
            <a:fld id="{144004CB-CAA8-480D-A4B2-82854C772C9E}" type="slidenum">
              <a:rPr lang="en-US" smtClean="0"/>
              <a:pPr/>
              <a:t>77</a:t>
            </a:fld>
            <a:endParaRPr lang="en-US"/>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263" y="1340768"/>
            <a:ext cx="7991475" cy="3788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962983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endParaRPr lang="fa-IR" dirty="0"/>
          </a:p>
        </p:txBody>
      </p:sp>
      <p:sp>
        <p:nvSpPr>
          <p:cNvPr id="4" name="Slide Number Placeholder 3"/>
          <p:cNvSpPr>
            <a:spLocks noGrp="1"/>
          </p:cNvSpPr>
          <p:nvPr>
            <p:ph type="sldNum" sz="quarter" idx="12"/>
          </p:nvPr>
        </p:nvSpPr>
        <p:spPr/>
        <p:txBody>
          <a:bodyPr/>
          <a:lstStyle/>
          <a:p>
            <a:fld id="{144004CB-CAA8-480D-A4B2-82854C772C9E}" type="slidenum">
              <a:rPr lang="en-US" smtClean="0"/>
              <a:pPr/>
              <a:t>78</a:t>
            </a:fld>
            <a:endParaRPr lang="en-US"/>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325" y="1552575"/>
            <a:ext cx="7753350" cy="3752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226676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endParaRPr lang="fa-IR"/>
          </a:p>
        </p:txBody>
      </p:sp>
      <p:sp>
        <p:nvSpPr>
          <p:cNvPr id="4" name="Slide Number Placeholder 3"/>
          <p:cNvSpPr>
            <a:spLocks noGrp="1"/>
          </p:cNvSpPr>
          <p:nvPr>
            <p:ph type="sldNum" sz="quarter" idx="12"/>
          </p:nvPr>
        </p:nvSpPr>
        <p:spPr/>
        <p:txBody>
          <a:bodyPr/>
          <a:lstStyle/>
          <a:p>
            <a:fld id="{144004CB-CAA8-480D-A4B2-82854C772C9E}" type="slidenum">
              <a:rPr lang="en-US" smtClean="0"/>
              <a:pPr/>
              <a:t>79</a:t>
            </a:fld>
            <a:endParaRPr lang="en-US"/>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2250" y="1571625"/>
            <a:ext cx="3619500" cy="371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14403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Table Placeholder 2"/>
          <p:cNvSpPr>
            <a:spLocks noGrp="1"/>
          </p:cNvSpPr>
          <p:nvPr>
            <p:ph type="tbl" idx="1"/>
          </p:nvPr>
        </p:nvSpPr>
        <p:spPr/>
        <p:txBody>
          <a:bodyPr/>
          <a:lstStyle/>
          <a:p>
            <a:endParaRPr lang="fa-IR"/>
          </a:p>
        </p:txBody>
      </p:sp>
      <p:sp>
        <p:nvSpPr>
          <p:cNvPr id="4" name="Slide Number Placeholder 3"/>
          <p:cNvSpPr>
            <a:spLocks noGrp="1"/>
          </p:cNvSpPr>
          <p:nvPr>
            <p:ph type="sldNum" sz="quarter" idx="12"/>
          </p:nvPr>
        </p:nvSpPr>
        <p:spPr/>
        <p:txBody>
          <a:bodyPr/>
          <a:lstStyle/>
          <a:p>
            <a:pPr>
              <a:defRPr/>
            </a:pPr>
            <a:fld id="{C9E96716-B179-4F9E-BD51-753F3FD95FC4}" type="slidenum">
              <a:rPr lang="ar-SA" smtClean="0"/>
              <a:pPr>
                <a:defRPr/>
              </a:pPr>
              <a:t>8</a:t>
            </a:fld>
            <a:endParaRPr lang="en-US"/>
          </a:p>
        </p:txBody>
      </p:sp>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784" y="1340768"/>
            <a:ext cx="3956844" cy="3744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0372345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DC5E248-5AAC-479F-9518-97C37EB345FC}"/>
              </a:ext>
            </a:extLst>
          </p:cNvPr>
          <p:cNvSpPr>
            <a:spLocks noGrp="1"/>
          </p:cNvSpPr>
          <p:nvPr>
            <p:ph type="title"/>
          </p:nvPr>
        </p:nvSpPr>
        <p:spPr/>
        <p:txBody>
          <a:bodyPr/>
          <a:lstStyle/>
          <a:p>
            <a:endParaRPr lang="fa-IR"/>
          </a:p>
        </p:txBody>
      </p:sp>
      <p:sp>
        <p:nvSpPr>
          <p:cNvPr id="3" name="Content Placeholder 2">
            <a:extLst>
              <a:ext uri="{FF2B5EF4-FFF2-40B4-BE49-F238E27FC236}">
                <a16:creationId xmlns:a16="http://schemas.microsoft.com/office/drawing/2014/main" xmlns="" id="{D6684CC6-D179-4145-AECB-E8251812DE29}"/>
              </a:ext>
            </a:extLst>
          </p:cNvPr>
          <p:cNvSpPr>
            <a:spLocks noGrp="1"/>
          </p:cNvSpPr>
          <p:nvPr>
            <p:ph idx="1"/>
          </p:nvPr>
        </p:nvSpPr>
        <p:spPr/>
        <p:txBody>
          <a:bodyPr>
            <a:normAutofit/>
          </a:bodyPr>
          <a:lstStyle/>
          <a:p>
            <a:pPr algn="l" rtl="0"/>
            <a:r>
              <a:rPr lang="en-US" sz="2000" dirty="0"/>
              <a:t>Prevention of Medical Adhesive Related Skin</a:t>
            </a:r>
          </a:p>
          <a:p>
            <a:pPr algn="l" rtl="0"/>
            <a:r>
              <a:rPr lang="en-US" sz="2000" dirty="0"/>
              <a:t>Injury (MARSI)*</a:t>
            </a:r>
          </a:p>
          <a:p>
            <a:pPr algn="l" rtl="0"/>
            <a:r>
              <a:rPr lang="en-US" sz="2000" dirty="0"/>
              <a:t>1. Secure dressings with roll gauze, tubular stockinette, or self-adhering tape</a:t>
            </a:r>
          </a:p>
          <a:p>
            <a:pPr algn="l" rtl="0"/>
            <a:r>
              <a:rPr lang="en-US" sz="2000" dirty="0"/>
              <a:t>(avoids unnecessary tape on skin).</a:t>
            </a:r>
          </a:p>
          <a:p>
            <a:pPr algn="l" rtl="0"/>
            <a:r>
              <a:rPr lang="en-US" sz="2000" dirty="0"/>
              <a:t>2. Apply tape without tension (prevents blistering of skin under tape).</a:t>
            </a:r>
          </a:p>
          <a:p>
            <a:pPr algn="l" rtl="0"/>
            <a:r>
              <a:rPr lang="en-US" sz="2000" dirty="0"/>
              <a:t>3. Use porous tapes (allows moisture to evaporate).</a:t>
            </a:r>
            <a:endParaRPr lang="fa-IR" sz="2000" dirty="0"/>
          </a:p>
        </p:txBody>
      </p:sp>
      <p:sp>
        <p:nvSpPr>
          <p:cNvPr id="4" name="Slide Number Placeholder 3">
            <a:extLst>
              <a:ext uri="{FF2B5EF4-FFF2-40B4-BE49-F238E27FC236}">
                <a16:creationId xmlns:a16="http://schemas.microsoft.com/office/drawing/2014/main" xmlns="" id="{C1419648-1639-4CD9-A6C2-B255367C30E3}"/>
              </a:ext>
            </a:extLst>
          </p:cNvPr>
          <p:cNvSpPr>
            <a:spLocks noGrp="1"/>
          </p:cNvSpPr>
          <p:nvPr>
            <p:ph type="sldNum" sz="quarter" idx="12"/>
          </p:nvPr>
        </p:nvSpPr>
        <p:spPr/>
        <p:txBody>
          <a:bodyPr/>
          <a:lstStyle/>
          <a:p>
            <a:fld id="{144004CB-CAA8-480D-A4B2-82854C772C9E}" type="slidenum">
              <a:rPr lang="en-US" smtClean="0"/>
              <a:pPr/>
              <a:t>80</a:t>
            </a:fld>
            <a:endParaRPr lang="en-US"/>
          </a:p>
        </p:txBody>
      </p:sp>
    </p:spTree>
    <p:extLst>
      <p:ext uri="{BB962C8B-B14F-4D97-AF65-F5344CB8AC3E}">
        <p14:creationId xmlns:p14="http://schemas.microsoft.com/office/powerpoint/2010/main" val="134595456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263F72F-5C09-416A-AB37-7CC975A61DEA}"/>
              </a:ext>
            </a:extLst>
          </p:cNvPr>
          <p:cNvSpPr>
            <a:spLocks noGrp="1"/>
          </p:cNvSpPr>
          <p:nvPr>
            <p:ph type="title"/>
          </p:nvPr>
        </p:nvSpPr>
        <p:spPr/>
        <p:txBody>
          <a:bodyPr/>
          <a:lstStyle/>
          <a:p>
            <a:endParaRPr lang="fa-IR"/>
          </a:p>
        </p:txBody>
      </p:sp>
      <p:sp>
        <p:nvSpPr>
          <p:cNvPr id="3" name="Content Placeholder 2">
            <a:extLst>
              <a:ext uri="{FF2B5EF4-FFF2-40B4-BE49-F238E27FC236}">
                <a16:creationId xmlns:a16="http://schemas.microsoft.com/office/drawing/2014/main" xmlns="" id="{AEB825F7-C8C8-40D4-9983-7CE926A767E1}"/>
              </a:ext>
            </a:extLst>
          </p:cNvPr>
          <p:cNvSpPr>
            <a:spLocks noGrp="1"/>
          </p:cNvSpPr>
          <p:nvPr>
            <p:ph idx="1"/>
          </p:nvPr>
        </p:nvSpPr>
        <p:spPr/>
        <p:txBody>
          <a:bodyPr>
            <a:normAutofit/>
          </a:bodyPr>
          <a:lstStyle/>
          <a:p>
            <a:pPr algn="l" rtl="0"/>
            <a:r>
              <a:rPr lang="en-US" sz="2000" dirty="0"/>
              <a:t>Use skin sealants, thin hydrocolloids, or solid-wafer skin barriers under adhesives (provides protective layer over skin for adhering tapes). 5. Secure dressings with Montgomery straps (prevents repeated tape applications). 6. Remove tape slowly, peel away from anchored skin, or pull one corner of tape at an angle parallel with skin. Solvents can be used to break bond with skin, although solvents have drying effect on skin. Plain tap water can often serve this purpose effectively (decreases trauma to epidermis and dermal–epidermal </a:t>
            </a:r>
            <a:endParaRPr lang="fa-IR" sz="2000" dirty="0"/>
          </a:p>
        </p:txBody>
      </p:sp>
      <p:sp>
        <p:nvSpPr>
          <p:cNvPr id="4" name="Slide Number Placeholder 3">
            <a:extLst>
              <a:ext uri="{FF2B5EF4-FFF2-40B4-BE49-F238E27FC236}">
                <a16:creationId xmlns:a16="http://schemas.microsoft.com/office/drawing/2014/main" xmlns="" id="{8F91F189-35CA-4AC0-BB01-7D47236558EC}"/>
              </a:ext>
            </a:extLst>
          </p:cNvPr>
          <p:cNvSpPr>
            <a:spLocks noGrp="1"/>
          </p:cNvSpPr>
          <p:nvPr>
            <p:ph type="sldNum" sz="quarter" idx="12"/>
          </p:nvPr>
        </p:nvSpPr>
        <p:spPr/>
        <p:txBody>
          <a:bodyPr/>
          <a:lstStyle/>
          <a:p>
            <a:fld id="{144004CB-CAA8-480D-A4B2-82854C772C9E}" type="slidenum">
              <a:rPr lang="en-US" smtClean="0"/>
              <a:pPr/>
              <a:t>81</a:t>
            </a:fld>
            <a:endParaRPr lang="en-US"/>
          </a:p>
        </p:txBody>
      </p:sp>
    </p:spTree>
    <p:extLst>
      <p:ext uri="{BB962C8B-B14F-4D97-AF65-F5344CB8AC3E}">
        <p14:creationId xmlns:p14="http://schemas.microsoft.com/office/powerpoint/2010/main" val="19134892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457200" y="0"/>
            <a:ext cx="8229600" cy="609600"/>
          </a:xfrm>
        </p:spPr>
        <p:txBody>
          <a:bodyPr/>
          <a:lstStyle/>
          <a:p>
            <a:pPr rtl="0" eaLnBrk="1" hangingPunct="1">
              <a:buClr>
                <a:srgbClr val="FF0000"/>
              </a:buClr>
              <a:buFont typeface="Wingdings" pitchFamily="2" charset="2"/>
              <a:buChar char="z"/>
            </a:pPr>
            <a:r>
              <a:rPr lang="en-US" sz="3200">
                <a:cs typeface="Times New Roman" pitchFamily="18" charset="0"/>
              </a:rPr>
              <a:t>Calcium alginate</a:t>
            </a:r>
          </a:p>
        </p:txBody>
      </p:sp>
      <p:graphicFrame>
        <p:nvGraphicFramePr>
          <p:cNvPr id="461863" name="Group 39"/>
          <p:cNvGraphicFramePr>
            <a:graphicFrameLocks noGrp="1"/>
          </p:cNvGraphicFramePr>
          <p:nvPr>
            <p:ph type="tbl" idx="1"/>
          </p:nvPr>
        </p:nvGraphicFramePr>
        <p:xfrm>
          <a:off x="457200" y="609600"/>
          <a:ext cx="8229600" cy="6400800"/>
        </p:xfrm>
        <a:graphic>
          <a:graphicData uri="http://schemas.openxmlformats.org/drawingml/2006/table">
            <a:tbl>
              <a:tblPr rtl="1"/>
              <a:tblGrid>
                <a:gridCol w="2743200">
                  <a:extLst>
                    <a:ext uri="{9D8B030D-6E8A-4147-A177-3AD203B41FA5}">
                      <a16:colId xmlns:a16="http://schemas.microsoft.com/office/drawing/2014/main" xmlns="" val="20000"/>
                    </a:ext>
                  </a:extLst>
                </a:gridCol>
                <a:gridCol w="2743200">
                  <a:extLst>
                    <a:ext uri="{9D8B030D-6E8A-4147-A177-3AD203B41FA5}">
                      <a16:colId xmlns:a16="http://schemas.microsoft.com/office/drawing/2014/main" xmlns="" val="20001"/>
                    </a:ext>
                  </a:extLst>
                </a:gridCol>
                <a:gridCol w="2743200">
                  <a:extLst>
                    <a:ext uri="{9D8B030D-6E8A-4147-A177-3AD203B41FA5}">
                      <a16:colId xmlns:a16="http://schemas.microsoft.com/office/drawing/2014/main" xmlns="" val="20002"/>
                    </a:ext>
                  </a:extLst>
                </a:gridCol>
              </a:tblGrid>
              <a:tr h="4572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FF0000"/>
                          </a:solidFill>
                          <a:effectLst/>
                          <a:latin typeface="Arial" pitchFamily="34" charset="0"/>
                          <a:cs typeface="Arial" pitchFamily="34" charset="0"/>
                        </a:rPr>
                        <a:t>Disadvantages</a:t>
                      </a:r>
                      <a:r>
                        <a:rPr kumimoji="0" lang="en-US" sz="2800" b="0" i="0" u="none" strike="noStrike" cap="none" normalizeH="0" baseline="0">
                          <a:ln>
                            <a:noFill/>
                          </a:ln>
                          <a:solidFill>
                            <a:schemeClr val="tx1"/>
                          </a:solidFill>
                          <a:effectLst/>
                          <a:latin typeface="Arial" pitchFamily="34" charset="0"/>
                          <a:cs typeface="Arial" pitchFamily="34" charset="0"/>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accent2"/>
                          </a:solidFill>
                          <a:effectLst/>
                          <a:latin typeface="Arial" pitchFamily="34" charset="0"/>
                          <a:cs typeface="Arial" pitchFamily="34" charset="0"/>
                        </a:rPr>
                        <a:t>Advantages</a:t>
                      </a:r>
                      <a:r>
                        <a:rPr kumimoji="0" lang="en-US" sz="1800" b="0" i="0" u="none" strike="noStrike" cap="none" normalizeH="0" baseline="0">
                          <a:ln>
                            <a:noFill/>
                          </a:ln>
                          <a:solidFill>
                            <a:schemeClr val="tx1"/>
                          </a:solidFill>
                          <a:effectLst/>
                          <a:latin typeface="Arial" pitchFamily="34" charset="0"/>
                          <a:cs typeface="Arial" pitchFamily="34"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hlink"/>
                          </a:solidFill>
                          <a:effectLst/>
                          <a:latin typeface="Arial" pitchFamily="34" charset="0"/>
                          <a:cs typeface="Arial" pitchFamily="34" charset="0"/>
                        </a:rPr>
                        <a:t>Indications</a:t>
                      </a:r>
                      <a:r>
                        <a:rPr kumimoji="0" lang="en-US" sz="1800" b="0" i="0" u="none" strike="noStrike" cap="none" normalizeH="0" baseline="0">
                          <a:ln>
                            <a:noFill/>
                          </a:ln>
                          <a:solidFill>
                            <a:schemeClr val="tx1"/>
                          </a:solidFill>
                          <a:effectLst/>
                          <a:latin typeface="Arial" pitchFamily="34" charset="0"/>
                          <a:cs typeface="Arial" pitchFamily="34" charset="0"/>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5743575">
                <a:tc>
                  <a:txBody>
                    <a:bodyPr/>
                    <a:lstStyle/>
                    <a:p>
                      <a:pPr marL="0" marR="0" lvl="0" indent="0" algn="l" defTabSz="914400" rtl="0" eaLnBrk="1" fontAlgn="base" latinLnBrk="0" hangingPunct="1">
                        <a:lnSpc>
                          <a:spcPct val="100000"/>
                        </a:lnSpc>
                        <a:spcBef>
                          <a:spcPct val="0"/>
                        </a:spcBef>
                        <a:spcAft>
                          <a:spcPct val="0"/>
                        </a:spcAft>
                        <a:buClr>
                          <a:srgbClr val="FF0000"/>
                        </a:buClr>
                        <a:buSzTx/>
                        <a:buFont typeface="Wingdings" pitchFamily="2" charset="2"/>
                        <a:buChar char="ü"/>
                        <a:tabLst/>
                      </a:pPr>
                      <a:r>
                        <a:rPr kumimoji="0" lang="en-US" sz="2000" b="0" i="0" u="none" strike="noStrike" cap="none" normalizeH="0" baseline="0">
                          <a:ln>
                            <a:noFill/>
                          </a:ln>
                          <a:solidFill>
                            <a:schemeClr val="tx1"/>
                          </a:solidFill>
                          <a:effectLst/>
                          <a:latin typeface="Arial" pitchFamily="34" charset="0"/>
                          <a:cs typeface="Arial" pitchFamily="34" charset="0"/>
                        </a:rPr>
                        <a:t>Contraindicated for dry eschar,third degree burns,surgical implantation and heavy bleeding</a:t>
                      </a:r>
                    </a:p>
                    <a:p>
                      <a:pPr marL="0" marR="0" lvl="0" indent="0" algn="l" defTabSz="914400" rtl="0" eaLnBrk="1" fontAlgn="base" latinLnBrk="0" hangingPunct="1">
                        <a:lnSpc>
                          <a:spcPct val="100000"/>
                        </a:lnSpc>
                        <a:spcBef>
                          <a:spcPct val="0"/>
                        </a:spcBef>
                        <a:spcAft>
                          <a:spcPct val="0"/>
                        </a:spcAft>
                        <a:buClr>
                          <a:srgbClr val="FF0000"/>
                        </a:buClr>
                        <a:buSzTx/>
                        <a:buFont typeface="Wingdings" pitchFamily="2" charset="2"/>
                        <a:buChar char="ü"/>
                        <a:tabLst/>
                      </a:pPr>
                      <a:r>
                        <a:rPr kumimoji="0" lang="en-US" sz="2000" b="0" i="0" u="none" strike="noStrike" cap="none" normalizeH="0" baseline="0">
                          <a:ln>
                            <a:noFill/>
                          </a:ln>
                          <a:solidFill>
                            <a:schemeClr val="tx1"/>
                          </a:solidFill>
                          <a:effectLst/>
                          <a:latin typeface="Arial" pitchFamily="34" charset="0"/>
                          <a:cs typeface="Arial" pitchFamily="34" charset="0"/>
                        </a:rPr>
                        <a:t>May require secondary dressing</a:t>
                      </a:r>
                    </a:p>
                    <a:p>
                      <a:pPr marL="0" marR="0" lvl="0" indent="0" algn="l" defTabSz="914400" rtl="0" eaLnBrk="1" fontAlgn="base" latinLnBrk="0" hangingPunct="1">
                        <a:lnSpc>
                          <a:spcPct val="100000"/>
                        </a:lnSpc>
                        <a:spcBef>
                          <a:spcPct val="0"/>
                        </a:spcBef>
                        <a:spcAft>
                          <a:spcPct val="0"/>
                        </a:spcAft>
                        <a:buClr>
                          <a:srgbClr val="FF0000"/>
                        </a:buClr>
                        <a:buSzTx/>
                        <a:buFont typeface="Wingdings" pitchFamily="2" charset="2"/>
                        <a:buChar char="ü"/>
                        <a:tabLst/>
                      </a:pPr>
                      <a:r>
                        <a:rPr kumimoji="0" lang="en-US" sz="2000" b="0" i="0" u="none" strike="noStrike" cap="none" normalizeH="0" baseline="0">
                          <a:ln>
                            <a:noFill/>
                          </a:ln>
                          <a:solidFill>
                            <a:schemeClr val="tx1"/>
                          </a:solidFill>
                          <a:effectLst/>
                          <a:latin typeface="Arial" pitchFamily="34" charset="0"/>
                          <a:cs typeface="Arial" pitchFamily="34" charset="0"/>
                        </a:rPr>
                        <a:t>Gel may have odor during dressing change</a:t>
                      </a:r>
                    </a:p>
                    <a:p>
                      <a:pPr marL="0" marR="0" lvl="0" indent="0" algn="l" defTabSz="914400" rtl="0" eaLnBrk="1" fontAlgn="base" latinLnBrk="0" hangingPunct="1">
                        <a:lnSpc>
                          <a:spcPct val="100000"/>
                        </a:lnSpc>
                        <a:spcBef>
                          <a:spcPct val="0"/>
                        </a:spcBef>
                        <a:spcAft>
                          <a:spcPct val="0"/>
                        </a:spcAft>
                        <a:buClr>
                          <a:srgbClr val="FF0000"/>
                        </a:buClr>
                        <a:buSzTx/>
                        <a:buFont typeface="Wingdings" pitchFamily="2" charset="2"/>
                        <a:buChar char="ü"/>
                        <a:tabLst/>
                      </a:pPr>
                      <a:r>
                        <a:rPr kumimoji="0" lang="en-US" sz="2000" b="0" i="0" u="none" strike="noStrike" cap="none" normalizeH="0" baseline="0">
                          <a:ln>
                            <a:noFill/>
                          </a:ln>
                          <a:solidFill>
                            <a:schemeClr val="tx1"/>
                          </a:solidFill>
                          <a:effectLst/>
                          <a:latin typeface="Arial" pitchFamily="34" charset="0"/>
                          <a:cs typeface="Arial" pitchFamily="34" charset="0"/>
                        </a:rPr>
                        <a:t>Can desiccate the wound bed if not change appropriately</a:t>
                      </a:r>
                    </a:p>
                    <a:p>
                      <a:pPr marL="0" marR="0" lvl="0" indent="0" algn="l" defTabSz="914400" rtl="0" eaLnBrk="1" fontAlgn="base" latinLnBrk="0" hangingPunct="1">
                        <a:lnSpc>
                          <a:spcPct val="100000"/>
                        </a:lnSpc>
                        <a:spcBef>
                          <a:spcPct val="0"/>
                        </a:spcBef>
                        <a:spcAft>
                          <a:spcPct val="0"/>
                        </a:spcAft>
                        <a:buClr>
                          <a:srgbClr val="FF0000"/>
                        </a:buClr>
                        <a:buSzTx/>
                        <a:buFont typeface="Wingdings" pitchFamily="2" charset="2"/>
                        <a:buChar char="ü"/>
                        <a:tabLst/>
                      </a:pPr>
                      <a:r>
                        <a:rPr kumimoji="0" lang="en-US" sz="2000" b="0" i="0" u="none" strike="noStrike" cap="none" normalizeH="0" baseline="0">
                          <a:ln>
                            <a:noFill/>
                          </a:ln>
                          <a:solidFill>
                            <a:schemeClr val="tx1"/>
                          </a:solidFill>
                          <a:effectLst/>
                          <a:latin typeface="Arial" pitchFamily="34" charset="0"/>
                          <a:cs typeface="Arial" pitchFamily="34" charset="0"/>
                        </a:rPr>
                        <a:t>Some forms can leave fibers in the wound bed if drainage not sufficient to gel product</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34" charset="0"/>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Char char="ü"/>
                        <a:tabLst/>
                      </a:pPr>
                      <a:r>
                        <a:rPr kumimoji="0" lang="en-US" sz="2000" b="0" i="0" u="none" strike="noStrike" cap="none" normalizeH="0" baseline="0">
                          <a:ln>
                            <a:noFill/>
                          </a:ln>
                          <a:solidFill>
                            <a:schemeClr val="tx1"/>
                          </a:solidFill>
                          <a:effectLst/>
                          <a:latin typeface="Arial" pitchFamily="34" charset="0"/>
                          <a:cs typeface="Arial" pitchFamily="34" charset="0"/>
                        </a:rPr>
                        <a:t>Highly absorbent and nonocclussive</a:t>
                      </a:r>
                    </a:p>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Char char="ü"/>
                        <a:tabLst/>
                      </a:pPr>
                      <a:r>
                        <a:rPr kumimoji="0" lang="en-US" sz="2000" b="0" i="0" u="none" strike="noStrike" cap="none" normalizeH="0" baseline="0">
                          <a:ln>
                            <a:noFill/>
                          </a:ln>
                          <a:solidFill>
                            <a:schemeClr val="tx1"/>
                          </a:solidFill>
                          <a:effectLst/>
                          <a:latin typeface="Arial" pitchFamily="34" charset="0"/>
                          <a:cs typeface="Arial" pitchFamily="34" charset="0"/>
                        </a:rPr>
                        <a:t>Trauma free removal</a:t>
                      </a:r>
                    </a:p>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Char char="ü"/>
                        <a:tabLst/>
                      </a:pPr>
                      <a:r>
                        <a:rPr kumimoji="0" lang="en-US" sz="2000" b="0" i="0" u="none" strike="noStrike" cap="none" normalizeH="0" baseline="0">
                          <a:ln>
                            <a:noFill/>
                          </a:ln>
                          <a:solidFill>
                            <a:schemeClr val="tx1"/>
                          </a:solidFill>
                          <a:effectLst/>
                          <a:latin typeface="Arial" pitchFamily="34" charset="0"/>
                          <a:cs typeface="Arial" pitchFamily="34" charset="0"/>
                        </a:rPr>
                        <a:t>Can be used on infected and tunneling wounds</a:t>
                      </a:r>
                    </a:p>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Char char="ü"/>
                        <a:tabLst/>
                      </a:pPr>
                      <a:r>
                        <a:rPr kumimoji="0" lang="en-US" sz="2000" b="0" i="0" u="none" strike="noStrike" cap="none" normalizeH="0" baseline="0">
                          <a:ln>
                            <a:noFill/>
                          </a:ln>
                          <a:solidFill>
                            <a:schemeClr val="tx1"/>
                          </a:solidFill>
                          <a:effectLst/>
                          <a:latin typeface="Arial" pitchFamily="34" charset="0"/>
                          <a:cs typeface="Arial" pitchFamily="34" charset="0"/>
                        </a:rPr>
                        <a:t>Hemostatic properties for minor bleeding</a:t>
                      </a:r>
                    </a:p>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Char char="ü"/>
                        <a:tabLst/>
                      </a:pPr>
                      <a:r>
                        <a:rPr kumimoji="0" lang="en-US" sz="2000" b="0" i="0" u="none" strike="noStrike" cap="none" normalizeH="0" baseline="0">
                          <a:ln>
                            <a:noFill/>
                          </a:ln>
                          <a:solidFill>
                            <a:schemeClr val="tx1"/>
                          </a:solidFill>
                          <a:effectLst/>
                          <a:latin typeface="Arial" pitchFamily="34" charset="0"/>
                          <a:cs typeface="Arial" pitchFamily="34" charset="0"/>
                        </a:rPr>
                        <a:t>Reduced frequency of dressing change</a:t>
                      </a:r>
                    </a:p>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Char char="ü"/>
                        <a:tabLst/>
                      </a:pPr>
                      <a:r>
                        <a:rPr kumimoji="0" lang="en-US" sz="2000" b="0" i="0" u="none" strike="noStrike" cap="none" normalizeH="0" baseline="0">
                          <a:ln>
                            <a:noFill/>
                          </a:ln>
                          <a:solidFill>
                            <a:schemeClr val="tx1"/>
                          </a:solidFill>
                          <a:effectLst/>
                          <a:latin typeface="Arial" pitchFamily="34" charset="0"/>
                          <a:cs typeface="Arial" pitchFamily="34" charset="0"/>
                        </a:rPr>
                        <a:t>Facilitates autolysis</a:t>
                      </a:r>
                    </a:p>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Char char="ü"/>
                        <a:tabLst/>
                      </a:pPr>
                      <a:r>
                        <a:rPr kumimoji="0" lang="en-US" sz="2000" b="0" i="0" u="none" strike="noStrike" cap="none" normalizeH="0" baseline="0">
                          <a:ln>
                            <a:noFill/>
                          </a:ln>
                          <a:solidFill>
                            <a:schemeClr val="tx1"/>
                          </a:solidFill>
                          <a:effectLst/>
                          <a:latin typeface="Arial" pitchFamily="34" charset="0"/>
                          <a:cs typeface="Arial" pitchFamily="34" charset="0"/>
                        </a:rPr>
                        <a:t>Available in  different forms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Tx/>
                        <a:buFont typeface="Wingdings" pitchFamily="2" charset="2"/>
                        <a:buChar char="ü"/>
                        <a:tabLst/>
                      </a:pPr>
                      <a:r>
                        <a:rPr kumimoji="0" lang="en-US" sz="2000" b="0" i="0" u="none" strike="noStrike" cap="none" normalizeH="0" baseline="0">
                          <a:ln>
                            <a:noFill/>
                          </a:ln>
                          <a:solidFill>
                            <a:schemeClr val="tx1"/>
                          </a:solidFill>
                          <a:effectLst/>
                          <a:latin typeface="Arial" pitchFamily="34" charset="0"/>
                          <a:cs typeface="Arial" pitchFamily="34" charset="0"/>
                        </a:rPr>
                        <a:t>Partial and full thickness wounds</a:t>
                      </a:r>
                    </a:p>
                    <a:p>
                      <a:pPr marL="0" marR="0" lvl="0" indent="0" algn="l" defTabSz="914400" rtl="0" eaLnBrk="1" fontAlgn="base" latinLnBrk="0" hangingPunct="1">
                        <a:lnSpc>
                          <a:spcPct val="100000"/>
                        </a:lnSpc>
                        <a:spcBef>
                          <a:spcPct val="0"/>
                        </a:spcBef>
                        <a:spcAft>
                          <a:spcPct val="0"/>
                        </a:spcAft>
                        <a:buClr>
                          <a:schemeClr val="hlink"/>
                        </a:buClr>
                        <a:buSzTx/>
                        <a:buFont typeface="Wingdings" pitchFamily="2" charset="2"/>
                        <a:buChar char="ü"/>
                        <a:tabLst/>
                      </a:pPr>
                      <a:r>
                        <a:rPr kumimoji="0" lang="en-US" sz="2000" b="0" i="0" u="none" strike="noStrike" cap="none" normalizeH="0" baseline="0">
                          <a:ln>
                            <a:noFill/>
                          </a:ln>
                          <a:solidFill>
                            <a:schemeClr val="tx1"/>
                          </a:solidFill>
                          <a:effectLst/>
                          <a:latin typeface="Arial" pitchFamily="34" charset="0"/>
                          <a:cs typeface="Arial" pitchFamily="34" charset="0"/>
                        </a:rPr>
                        <a:t>Moderate to heavy draining wounds</a:t>
                      </a:r>
                    </a:p>
                    <a:p>
                      <a:pPr marL="0" marR="0" lvl="0" indent="0" algn="l" defTabSz="914400" rtl="0" eaLnBrk="1" fontAlgn="base" latinLnBrk="0" hangingPunct="1">
                        <a:lnSpc>
                          <a:spcPct val="100000"/>
                        </a:lnSpc>
                        <a:spcBef>
                          <a:spcPct val="0"/>
                        </a:spcBef>
                        <a:spcAft>
                          <a:spcPct val="0"/>
                        </a:spcAft>
                        <a:buClr>
                          <a:schemeClr val="hlink"/>
                        </a:buClr>
                        <a:buSzTx/>
                        <a:buFont typeface="Wingdings" pitchFamily="2" charset="2"/>
                        <a:buChar char="ü"/>
                        <a:tabLst/>
                      </a:pPr>
                      <a:r>
                        <a:rPr kumimoji="0" lang="en-US" sz="2000" b="0" i="0" u="none" strike="noStrike" cap="none" normalizeH="0" baseline="0">
                          <a:ln>
                            <a:noFill/>
                          </a:ln>
                          <a:solidFill>
                            <a:schemeClr val="tx1"/>
                          </a:solidFill>
                          <a:effectLst/>
                          <a:latin typeface="Arial" pitchFamily="34" charset="0"/>
                          <a:cs typeface="Arial" pitchFamily="34" charset="0"/>
                        </a:rPr>
                        <a:t>Stage 3-4 PU</a:t>
                      </a:r>
                    </a:p>
                    <a:p>
                      <a:pPr marL="0" marR="0" lvl="0" indent="0" algn="l" defTabSz="914400" rtl="0" eaLnBrk="1" fontAlgn="base" latinLnBrk="0" hangingPunct="1">
                        <a:lnSpc>
                          <a:spcPct val="100000"/>
                        </a:lnSpc>
                        <a:spcBef>
                          <a:spcPct val="0"/>
                        </a:spcBef>
                        <a:spcAft>
                          <a:spcPct val="0"/>
                        </a:spcAft>
                        <a:buClr>
                          <a:schemeClr val="hlink"/>
                        </a:buClr>
                        <a:buSzTx/>
                        <a:buFont typeface="Wingdings" pitchFamily="2" charset="2"/>
                        <a:buChar char="ü"/>
                        <a:tabLst/>
                      </a:pPr>
                      <a:r>
                        <a:rPr kumimoji="0" lang="en-US" sz="2000" b="0" i="0" u="none" strike="noStrike" cap="none" normalizeH="0" baseline="0">
                          <a:ln>
                            <a:noFill/>
                          </a:ln>
                          <a:solidFill>
                            <a:schemeClr val="tx1"/>
                          </a:solidFill>
                          <a:effectLst/>
                          <a:latin typeface="Arial" pitchFamily="34" charset="0"/>
                          <a:cs typeface="Arial" pitchFamily="34" charset="0"/>
                        </a:rPr>
                        <a:t>Surgical incision/dehisced wounds</a:t>
                      </a:r>
                    </a:p>
                    <a:p>
                      <a:pPr marL="0" marR="0" lvl="0" indent="0" algn="l" defTabSz="914400" rtl="0" eaLnBrk="1" fontAlgn="base" latinLnBrk="0" hangingPunct="1">
                        <a:lnSpc>
                          <a:spcPct val="100000"/>
                        </a:lnSpc>
                        <a:spcBef>
                          <a:spcPct val="0"/>
                        </a:spcBef>
                        <a:spcAft>
                          <a:spcPct val="0"/>
                        </a:spcAft>
                        <a:buClr>
                          <a:schemeClr val="hlink"/>
                        </a:buClr>
                        <a:buSzTx/>
                        <a:buFont typeface="Wingdings" pitchFamily="2" charset="2"/>
                        <a:buChar char="ü"/>
                        <a:tabLst/>
                      </a:pPr>
                      <a:r>
                        <a:rPr kumimoji="0" lang="en-US" sz="2000" b="0" i="0" u="none" strike="noStrike" cap="none" normalizeH="0" baseline="0">
                          <a:ln>
                            <a:noFill/>
                          </a:ln>
                          <a:solidFill>
                            <a:schemeClr val="tx1"/>
                          </a:solidFill>
                          <a:effectLst/>
                          <a:latin typeface="Arial" pitchFamily="34" charset="0"/>
                          <a:cs typeface="Arial" pitchFamily="34" charset="0"/>
                        </a:rPr>
                        <a:t>Post operative wounds for hemostasis</a:t>
                      </a:r>
                    </a:p>
                    <a:p>
                      <a:pPr marL="0" marR="0" lvl="0" indent="0" algn="l" defTabSz="914400" rtl="0" eaLnBrk="1" fontAlgn="base" latinLnBrk="0" hangingPunct="1">
                        <a:lnSpc>
                          <a:spcPct val="100000"/>
                        </a:lnSpc>
                        <a:spcBef>
                          <a:spcPct val="0"/>
                        </a:spcBef>
                        <a:spcAft>
                          <a:spcPct val="0"/>
                        </a:spcAft>
                        <a:buClr>
                          <a:schemeClr val="hlink"/>
                        </a:buClr>
                        <a:buSzTx/>
                        <a:buFont typeface="Wingdings" pitchFamily="2" charset="2"/>
                        <a:buChar char="ü"/>
                        <a:tabLst/>
                      </a:pPr>
                      <a:r>
                        <a:rPr kumimoji="0" lang="en-US" sz="2000" b="0" i="0" u="none" strike="noStrike" cap="none" normalizeH="0" baseline="0">
                          <a:ln>
                            <a:noFill/>
                          </a:ln>
                          <a:solidFill>
                            <a:schemeClr val="tx1"/>
                          </a:solidFill>
                          <a:effectLst/>
                          <a:latin typeface="Arial" pitchFamily="34" charset="0"/>
                          <a:cs typeface="Arial" pitchFamily="34" charset="0"/>
                        </a:rPr>
                        <a:t>Sinus tracts, tunnels, or cavities</a:t>
                      </a:r>
                    </a:p>
                    <a:p>
                      <a:pPr marL="0" marR="0" lvl="0" indent="0" algn="l" defTabSz="914400" rtl="0" eaLnBrk="1" fontAlgn="base" latinLnBrk="0" hangingPunct="1">
                        <a:lnSpc>
                          <a:spcPct val="100000"/>
                        </a:lnSpc>
                        <a:spcBef>
                          <a:spcPct val="0"/>
                        </a:spcBef>
                        <a:spcAft>
                          <a:spcPct val="0"/>
                        </a:spcAft>
                        <a:buClr>
                          <a:schemeClr val="hlink"/>
                        </a:buClr>
                        <a:buSzTx/>
                        <a:buFont typeface="Wingdings" pitchFamily="2" charset="2"/>
                        <a:buChar char="ü"/>
                        <a:tabLst/>
                      </a:pPr>
                      <a:r>
                        <a:rPr kumimoji="0" lang="en-US" sz="2000" b="0" i="0" u="none" strike="noStrike" cap="none" normalizeH="0" baseline="0">
                          <a:ln>
                            <a:noFill/>
                          </a:ln>
                          <a:solidFill>
                            <a:schemeClr val="tx1"/>
                          </a:solidFill>
                          <a:effectLst/>
                          <a:latin typeface="Arial" pitchFamily="34" charset="0"/>
                          <a:cs typeface="Arial" pitchFamily="34" charset="0"/>
                        </a:rPr>
                        <a:t>Infected wound</a:t>
                      </a:r>
                    </a:p>
                    <a:p>
                      <a:pPr marL="0" marR="0" lvl="0" indent="0" algn="l" defTabSz="914400" rtl="0" eaLnBrk="1" fontAlgn="base" latinLnBrk="0" hangingPunct="1">
                        <a:lnSpc>
                          <a:spcPct val="100000"/>
                        </a:lnSpc>
                        <a:spcBef>
                          <a:spcPct val="0"/>
                        </a:spcBef>
                        <a:spcAft>
                          <a:spcPct val="0"/>
                        </a:spcAft>
                        <a:buClr>
                          <a:schemeClr val="hlink"/>
                        </a:buClr>
                        <a:buSzTx/>
                        <a:buFont typeface="Wingdings" pitchFamily="2" charset="2"/>
                        <a:buChar char="ü"/>
                        <a:tabLst/>
                      </a:pPr>
                      <a:r>
                        <a:rPr kumimoji="0" lang="en-US" sz="2000" b="0" i="0" u="none" strike="noStrike" cap="none" normalizeH="0" baseline="0">
                          <a:ln>
                            <a:noFill/>
                          </a:ln>
                          <a:solidFill>
                            <a:schemeClr val="tx1"/>
                          </a:solidFill>
                          <a:effectLst/>
                          <a:latin typeface="Arial" pitchFamily="34" charset="0"/>
                          <a:cs typeface="Arial" pitchFamily="34" charset="0"/>
                        </a:rPr>
                        <a:t>Donor sites</a:t>
                      </a:r>
                    </a:p>
                    <a:p>
                      <a:pPr marL="0" marR="0" lvl="0" indent="0" algn="l" defTabSz="914400" rtl="0" eaLnBrk="1" fontAlgn="base" latinLnBrk="0" hangingPunct="1">
                        <a:lnSpc>
                          <a:spcPct val="100000"/>
                        </a:lnSpc>
                        <a:spcBef>
                          <a:spcPct val="0"/>
                        </a:spcBef>
                        <a:spcAft>
                          <a:spcPct val="0"/>
                        </a:spcAft>
                        <a:buClr>
                          <a:schemeClr val="hlink"/>
                        </a:buClr>
                        <a:buSzTx/>
                        <a:buFont typeface="Wingdings" pitchFamily="2" charset="2"/>
                        <a:buChar char="ü"/>
                        <a:tabLst/>
                      </a:pPr>
                      <a:endParaRPr kumimoji="0" lang="en-US" sz="20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Char char="ü"/>
                        <a:tabLst/>
                      </a:pPr>
                      <a:endParaRPr kumimoji="0" lang="en-US" sz="2000" b="0" i="0" u="none" strike="noStrike" cap="none" normalizeH="0" baseline="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28645188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32" fill="hold" nodeType="clickEffect">
                                  <p:stCondLst>
                                    <p:cond delay="0"/>
                                  </p:stCondLst>
                                  <p:childTnLst>
                                    <p:set>
                                      <p:cBhvr>
                                        <p:cTn id="6" dur="1" fill="hold">
                                          <p:stCondLst>
                                            <p:cond delay="0"/>
                                          </p:stCondLst>
                                        </p:cTn>
                                        <p:tgtEl>
                                          <p:spTgt spid="461863"/>
                                        </p:tgtEl>
                                        <p:attrNameLst>
                                          <p:attrName>style.visibility</p:attrName>
                                        </p:attrNameLst>
                                      </p:cBhvr>
                                      <p:to>
                                        <p:strVal val="visible"/>
                                      </p:to>
                                    </p:set>
                                    <p:animEffect transition="in" filter="diamond(out)">
                                      <p:cBhvr>
                                        <p:cTn id="7" dur="2000"/>
                                        <p:tgtEl>
                                          <p:spTgt spid="4618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spect">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spec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35000"/>
                <a:satMod val="150000"/>
              </a:schemeClr>
            </a:gs>
            <a:gs pos="45000">
              <a:schemeClr val="phClr">
                <a:shade val="68000"/>
                <a:satMod val="155000"/>
              </a:schemeClr>
            </a:gs>
            <a:gs pos="100000">
              <a:schemeClr val="phClr">
                <a:tint val="70000"/>
                <a:satMod val="175000"/>
              </a:schemeClr>
            </a:gs>
          </a:gsLst>
          <a:lin ang="16200000" scaled="0"/>
        </a:gradFill>
        <a:blipFill>
          <a:blip xmlns:r="http://schemas.openxmlformats.org/officeDocument/2006/relationships" r:embed="rId1">
            <a:duotone>
              <a:schemeClr val="phClr">
                <a:shade val="800"/>
                <a:satMod val="150000"/>
              </a:schemeClr>
              <a:schemeClr val="phClr">
                <a:tint val="80000"/>
                <a:satMod val="150000"/>
              </a:schemeClr>
            </a:duotone>
          </a:blip>
          <a:tile tx="0" ty="0" sx="75000" sy="7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5649</TotalTime>
  <Words>1178</Words>
  <Application>Microsoft Office PowerPoint</Application>
  <PresentationFormat>On-screen Show (4:3)</PresentationFormat>
  <Paragraphs>201</Paragraphs>
  <Slides>81</Slides>
  <Notes>0</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81</vt:i4>
      </vt:variant>
    </vt:vector>
  </HeadingPairs>
  <TitlesOfParts>
    <vt:vector size="93" baseType="lpstr">
      <vt:lpstr>Arial</vt:lpstr>
      <vt:lpstr>B Nazanin</vt:lpstr>
      <vt:lpstr>B Titr</vt:lpstr>
      <vt:lpstr>Calibri</vt:lpstr>
      <vt:lpstr>Garamond</vt:lpstr>
      <vt:lpstr>Tahoma</vt:lpstr>
      <vt:lpstr>Times New Roman</vt:lpstr>
      <vt:lpstr>Verdana</vt:lpstr>
      <vt:lpstr>Wingdings</vt:lpstr>
      <vt:lpstr>Wingdings 2</vt:lpstr>
      <vt:lpstr>Aspect</vt:lpstr>
      <vt:lpstr>Slide</vt:lpstr>
      <vt:lpstr>PowerPoint Presentation</vt:lpstr>
      <vt:lpstr>PowerPoint Presentation</vt:lpstr>
      <vt:lpstr>Transparent film</vt:lpstr>
      <vt:lpstr>Hydrocolloid </vt:lpstr>
      <vt:lpstr>PowerPoint Presentation</vt:lpstr>
      <vt:lpstr>Hydrogel </vt:lpstr>
      <vt:lpstr>Foam  </vt:lpstr>
      <vt:lpstr>PowerPoint Presentation</vt:lpstr>
      <vt:lpstr>Calcium alginate</vt:lpstr>
      <vt:lpstr>PowerPoint Presentation</vt:lpstr>
      <vt:lpstr>collagens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Nursing Precaution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TEL 66485237</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کارگاه آموزشی مراقبت از پای دیابتی برای پرستاران</dc:title>
  <dc:creator>aala.m</dc:creator>
  <cp:lastModifiedBy>win8</cp:lastModifiedBy>
  <cp:revision>784</cp:revision>
  <dcterms:created xsi:type="dcterms:W3CDTF">2014-07-24T00:04:18Z</dcterms:created>
  <dcterms:modified xsi:type="dcterms:W3CDTF">2025-02-19T04:48:31Z</dcterms:modified>
</cp:coreProperties>
</file>